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19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0F35F-8078-864E-99C2-84E91B0EC544}" type="datetimeFigureOut">
              <a:rPr lang="en-US" smtClean="0"/>
              <a:t>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F6AB-7E88-0240-9BEE-E7EDDDA30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345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0F35F-8078-864E-99C2-84E91B0EC544}" type="datetimeFigureOut">
              <a:rPr lang="en-US" smtClean="0"/>
              <a:t>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F6AB-7E88-0240-9BEE-E7EDDDA30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64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0F35F-8078-864E-99C2-84E91B0EC544}" type="datetimeFigureOut">
              <a:rPr lang="en-US" smtClean="0"/>
              <a:t>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F6AB-7E88-0240-9BEE-E7EDDDA30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653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0F35F-8078-864E-99C2-84E91B0EC544}" type="datetimeFigureOut">
              <a:rPr lang="en-US" smtClean="0"/>
              <a:t>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F6AB-7E88-0240-9BEE-E7EDDDA30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31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0F35F-8078-864E-99C2-84E91B0EC544}" type="datetimeFigureOut">
              <a:rPr lang="en-US" smtClean="0"/>
              <a:t>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F6AB-7E88-0240-9BEE-E7EDDDA30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49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0F35F-8078-864E-99C2-84E91B0EC544}" type="datetimeFigureOut">
              <a:rPr lang="en-US" smtClean="0"/>
              <a:t>2/3/24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F6AB-7E88-0240-9BEE-E7EDDDA30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122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0F35F-8078-864E-99C2-84E91B0EC544}" type="datetimeFigureOut">
              <a:rPr lang="en-US" smtClean="0"/>
              <a:t>2/3/24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F6AB-7E88-0240-9BEE-E7EDDDA30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979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0F35F-8078-864E-99C2-84E91B0EC544}" type="datetimeFigureOut">
              <a:rPr lang="en-US" smtClean="0"/>
              <a:t>2/3/24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F6AB-7E88-0240-9BEE-E7EDDDA30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992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0F35F-8078-864E-99C2-84E91B0EC544}" type="datetimeFigureOut">
              <a:rPr lang="en-US" smtClean="0"/>
              <a:t>2/3/24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F6AB-7E88-0240-9BEE-E7EDDDA30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036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0F35F-8078-864E-99C2-84E91B0EC544}" type="datetimeFigureOut">
              <a:rPr lang="en-US" smtClean="0"/>
              <a:t>2/3/24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F6AB-7E88-0240-9BEE-E7EDDDA30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26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0F35F-8078-864E-99C2-84E91B0EC544}" type="datetimeFigureOut">
              <a:rPr lang="en-US" smtClean="0"/>
              <a:t>2/3/24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CF6AB-7E88-0240-9BEE-E7EDDDA30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989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0F35F-8078-864E-99C2-84E91B0EC544}" type="datetimeFigureOut">
              <a:rPr lang="en-US" smtClean="0"/>
              <a:t>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CF6AB-7E88-0240-9BEE-E7EDDDA30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140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ECE58A5-596A-DA84-8D7B-097614F2D45E}"/>
              </a:ext>
            </a:extLst>
          </p:cNvPr>
          <p:cNvSpPr/>
          <p:nvPr/>
        </p:nvSpPr>
        <p:spPr>
          <a:xfrm rot="16200000">
            <a:off x="29554" y="11634"/>
            <a:ext cx="2468880" cy="246888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304E0C-599D-6490-6906-1E46748F5A44}"/>
              </a:ext>
            </a:extLst>
          </p:cNvPr>
          <p:cNvSpPr txBox="1"/>
          <p:nvPr/>
        </p:nvSpPr>
        <p:spPr>
          <a:xfrm rot="18955744">
            <a:off x="-47733" y="-28077"/>
            <a:ext cx="273231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Thank you </a:t>
            </a:r>
          </a:p>
          <a:p>
            <a:pPr algn="ctr"/>
            <a:r>
              <a:rPr lang="en-US" sz="1400" b="1" dirty="0"/>
              <a:t>for your service</a:t>
            </a:r>
          </a:p>
          <a:p>
            <a:pPr algn="ctr"/>
            <a:endParaRPr lang="en-US" sz="800" dirty="0"/>
          </a:p>
          <a:p>
            <a:pPr algn="ctr"/>
            <a:r>
              <a:rPr lang="en-US" sz="1400" dirty="0"/>
              <a:t>--A joint service project</a:t>
            </a:r>
          </a:p>
          <a:p>
            <a:pPr algn="ctr"/>
            <a:r>
              <a:rPr lang="en-US" sz="1400" dirty="0"/>
              <a:t>of the XXXXX Rotary Club</a:t>
            </a:r>
          </a:p>
          <a:p>
            <a:pPr algn="ctr"/>
            <a:r>
              <a:rPr lang="en-US" sz="1400" dirty="0"/>
              <a:t>XXXXX, XX   USA</a:t>
            </a:r>
          </a:p>
          <a:p>
            <a:pPr algn="ctr"/>
            <a:endParaRPr lang="en-US" sz="800" dirty="0"/>
          </a:p>
          <a:p>
            <a:pPr algn="ctr"/>
            <a:r>
              <a:rPr lang="en-US" sz="1400" dirty="0"/>
              <a:t>and</a:t>
            </a:r>
          </a:p>
          <a:p>
            <a:pPr algn="ctr"/>
            <a:endParaRPr lang="en-US" sz="800" dirty="0"/>
          </a:p>
          <a:p>
            <a:pPr algn="ctr"/>
            <a:endParaRPr lang="en-US" sz="1400" dirty="0"/>
          </a:p>
          <a:p>
            <a:pPr algn="ctr"/>
            <a:r>
              <a:rPr lang="en-US" sz="1200" dirty="0" err="1"/>
              <a:t>cheshbrownsr@gmail.com</a:t>
            </a:r>
            <a:endParaRPr lang="en-US" sz="1200" dirty="0"/>
          </a:p>
          <a:p>
            <a:pPr algn="ctr"/>
            <a:r>
              <a:rPr lang="en-US" sz="1400" dirty="0"/>
              <a:t>Cheshire, CT</a:t>
            </a:r>
          </a:p>
          <a:p>
            <a:pPr algn="ctr"/>
            <a:r>
              <a:rPr lang="en-US" sz="1400" dirty="0"/>
              <a:t>USA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C5C062D-5477-6AE0-2AA2-056E2384B485}"/>
              </a:ext>
            </a:extLst>
          </p:cNvPr>
          <p:cNvSpPr/>
          <p:nvPr/>
        </p:nvSpPr>
        <p:spPr>
          <a:xfrm rot="16200000">
            <a:off x="2511498" y="11634"/>
            <a:ext cx="2468880" cy="246888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B5B57B-419F-7E3A-2928-6C1AF2536BEE}"/>
              </a:ext>
            </a:extLst>
          </p:cNvPr>
          <p:cNvSpPr/>
          <p:nvPr/>
        </p:nvSpPr>
        <p:spPr>
          <a:xfrm rot="16200000">
            <a:off x="4993438" y="22520"/>
            <a:ext cx="2468880" cy="246888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259846E-D421-74F8-A17E-4BE9FD0FC385}"/>
              </a:ext>
            </a:extLst>
          </p:cNvPr>
          <p:cNvSpPr/>
          <p:nvPr/>
        </p:nvSpPr>
        <p:spPr>
          <a:xfrm rot="16200000">
            <a:off x="18666" y="2493581"/>
            <a:ext cx="2468880" cy="246888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C8A5CF3-76A2-8C28-3573-D5B3C435D143}"/>
              </a:ext>
            </a:extLst>
          </p:cNvPr>
          <p:cNvSpPr/>
          <p:nvPr/>
        </p:nvSpPr>
        <p:spPr>
          <a:xfrm rot="16200000">
            <a:off x="2500612" y="2504461"/>
            <a:ext cx="2468880" cy="246888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785CF32-B733-DB1D-C95B-0E4D9C85FE75}"/>
              </a:ext>
            </a:extLst>
          </p:cNvPr>
          <p:cNvSpPr/>
          <p:nvPr/>
        </p:nvSpPr>
        <p:spPr>
          <a:xfrm rot="16200000">
            <a:off x="4993437" y="2482692"/>
            <a:ext cx="2468880" cy="246888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65BB437-4329-3ABE-A58F-2701C4E24F41}"/>
              </a:ext>
            </a:extLst>
          </p:cNvPr>
          <p:cNvSpPr txBox="1"/>
          <p:nvPr/>
        </p:nvSpPr>
        <p:spPr>
          <a:xfrm rot="18955744">
            <a:off x="2368894" y="-28077"/>
            <a:ext cx="273231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Thank you </a:t>
            </a:r>
          </a:p>
          <a:p>
            <a:pPr algn="ctr"/>
            <a:r>
              <a:rPr lang="en-US" sz="1400" b="1" dirty="0"/>
              <a:t>for your service</a:t>
            </a:r>
          </a:p>
          <a:p>
            <a:pPr algn="ctr"/>
            <a:endParaRPr lang="en-US" sz="800" dirty="0"/>
          </a:p>
          <a:p>
            <a:pPr algn="ctr"/>
            <a:r>
              <a:rPr lang="en-US" sz="1400" dirty="0"/>
              <a:t>--A joint service project</a:t>
            </a:r>
          </a:p>
          <a:p>
            <a:pPr algn="ctr"/>
            <a:r>
              <a:rPr lang="en-US" sz="1400" dirty="0"/>
              <a:t>of the XXXXX Rotary Club</a:t>
            </a:r>
          </a:p>
          <a:p>
            <a:pPr algn="ctr"/>
            <a:r>
              <a:rPr lang="en-US" sz="1400" dirty="0"/>
              <a:t>XXXXX, XX   USA</a:t>
            </a:r>
          </a:p>
          <a:p>
            <a:pPr algn="ctr"/>
            <a:endParaRPr lang="en-US" sz="800" dirty="0"/>
          </a:p>
          <a:p>
            <a:pPr algn="ctr"/>
            <a:r>
              <a:rPr lang="en-US" sz="1400" dirty="0"/>
              <a:t>and</a:t>
            </a:r>
          </a:p>
          <a:p>
            <a:pPr algn="ctr"/>
            <a:endParaRPr lang="en-US" sz="800" dirty="0"/>
          </a:p>
          <a:p>
            <a:pPr algn="ctr"/>
            <a:endParaRPr lang="en-US" sz="1400" dirty="0"/>
          </a:p>
          <a:p>
            <a:pPr algn="ctr"/>
            <a:r>
              <a:rPr lang="en-US" sz="1200" dirty="0" err="1"/>
              <a:t>cheshbrownsr@gmail.com</a:t>
            </a:r>
            <a:endParaRPr lang="en-US" sz="1200" dirty="0"/>
          </a:p>
          <a:p>
            <a:pPr algn="ctr"/>
            <a:r>
              <a:rPr lang="en-US" sz="1400" dirty="0"/>
              <a:t>Cheshire, CT</a:t>
            </a:r>
          </a:p>
          <a:p>
            <a:pPr algn="ctr"/>
            <a:r>
              <a:rPr lang="en-US" sz="1400" dirty="0"/>
              <a:t>USA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792F4D1-BD18-1B4F-0EF5-436A286327ED}"/>
              </a:ext>
            </a:extLst>
          </p:cNvPr>
          <p:cNvSpPr txBox="1"/>
          <p:nvPr/>
        </p:nvSpPr>
        <p:spPr>
          <a:xfrm rot="18955744">
            <a:off x="4861720" y="-4130"/>
            <a:ext cx="273231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Thank you </a:t>
            </a:r>
          </a:p>
          <a:p>
            <a:pPr algn="ctr"/>
            <a:r>
              <a:rPr lang="en-US" sz="1400" b="1" dirty="0"/>
              <a:t>for your service</a:t>
            </a:r>
          </a:p>
          <a:p>
            <a:pPr algn="ctr"/>
            <a:endParaRPr lang="en-US" sz="800" dirty="0"/>
          </a:p>
          <a:p>
            <a:pPr algn="ctr"/>
            <a:r>
              <a:rPr lang="en-US" sz="1400" dirty="0"/>
              <a:t>--A joint service project</a:t>
            </a:r>
          </a:p>
          <a:p>
            <a:pPr algn="ctr"/>
            <a:r>
              <a:rPr lang="en-US" sz="1400" dirty="0"/>
              <a:t>of the XXXXX Rotary Club</a:t>
            </a:r>
          </a:p>
          <a:p>
            <a:pPr algn="ctr"/>
            <a:r>
              <a:rPr lang="en-US" sz="1400" dirty="0"/>
              <a:t>XXXXX, XX   USA</a:t>
            </a:r>
          </a:p>
          <a:p>
            <a:pPr algn="ctr"/>
            <a:endParaRPr lang="en-US" sz="800" dirty="0"/>
          </a:p>
          <a:p>
            <a:pPr algn="ctr"/>
            <a:r>
              <a:rPr lang="en-US" sz="1400" dirty="0"/>
              <a:t>and</a:t>
            </a:r>
          </a:p>
          <a:p>
            <a:pPr algn="ctr"/>
            <a:endParaRPr lang="en-US" sz="800" dirty="0"/>
          </a:p>
          <a:p>
            <a:pPr algn="ctr"/>
            <a:endParaRPr lang="en-US" sz="1400" dirty="0"/>
          </a:p>
          <a:p>
            <a:pPr algn="ctr"/>
            <a:r>
              <a:rPr lang="en-US" sz="1200" dirty="0" err="1"/>
              <a:t>cheshbrownsr@gmail.com</a:t>
            </a:r>
            <a:endParaRPr lang="en-US" sz="1200" dirty="0"/>
          </a:p>
          <a:p>
            <a:pPr algn="ctr"/>
            <a:r>
              <a:rPr lang="en-US" sz="1400" dirty="0"/>
              <a:t>Cheshire, CT</a:t>
            </a:r>
          </a:p>
          <a:p>
            <a:pPr algn="ctr"/>
            <a:r>
              <a:rPr lang="en-US" sz="1400" dirty="0"/>
              <a:t>USA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B2628B-04A6-29FC-1AE8-262308F3FAA8}"/>
              </a:ext>
            </a:extLst>
          </p:cNvPr>
          <p:cNvSpPr txBox="1"/>
          <p:nvPr/>
        </p:nvSpPr>
        <p:spPr>
          <a:xfrm rot="18955744">
            <a:off x="-73860" y="2400071"/>
            <a:ext cx="273231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Thank you </a:t>
            </a:r>
          </a:p>
          <a:p>
            <a:pPr algn="ctr"/>
            <a:r>
              <a:rPr lang="en-US" sz="1400" b="1" dirty="0"/>
              <a:t>for your service</a:t>
            </a:r>
          </a:p>
          <a:p>
            <a:pPr algn="ctr"/>
            <a:endParaRPr lang="en-US" sz="800" dirty="0"/>
          </a:p>
          <a:p>
            <a:pPr algn="ctr"/>
            <a:r>
              <a:rPr lang="en-US" sz="1400" dirty="0"/>
              <a:t>--A joint service project</a:t>
            </a:r>
          </a:p>
          <a:p>
            <a:pPr algn="ctr"/>
            <a:r>
              <a:rPr lang="en-US" sz="1400" dirty="0"/>
              <a:t>of the XXXXX Rotary Club</a:t>
            </a:r>
          </a:p>
          <a:p>
            <a:pPr algn="ctr"/>
            <a:r>
              <a:rPr lang="en-US" sz="1400" dirty="0"/>
              <a:t>XXXXX, XX   USA</a:t>
            </a:r>
          </a:p>
          <a:p>
            <a:pPr algn="ctr"/>
            <a:endParaRPr lang="en-US" sz="800" dirty="0"/>
          </a:p>
          <a:p>
            <a:pPr algn="ctr"/>
            <a:r>
              <a:rPr lang="en-US" sz="1400" dirty="0"/>
              <a:t>and</a:t>
            </a:r>
          </a:p>
          <a:p>
            <a:pPr algn="ctr"/>
            <a:endParaRPr lang="en-US" sz="800" dirty="0"/>
          </a:p>
          <a:p>
            <a:pPr algn="ctr"/>
            <a:endParaRPr lang="en-US" sz="1400" dirty="0"/>
          </a:p>
          <a:p>
            <a:pPr algn="ctr"/>
            <a:r>
              <a:rPr lang="en-US" sz="1200" dirty="0" err="1"/>
              <a:t>cheshbrownsr@gmail.com</a:t>
            </a:r>
            <a:endParaRPr lang="en-US" sz="1200" dirty="0"/>
          </a:p>
          <a:p>
            <a:pPr algn="ctr"/>
            <a:r>
              <a:rPr lang="en-US" sz="1400" dirty="0"/>
              <a:t>Cheshire, CT</a:t>
            </a:r>
          </a:p>
          <a:p>
            <a:pPr algn="ctr"/>
            <a:r>
              <a:rPr lang="en-US" sz="1400" dirty="0"/>
              <a:t>USA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7EBCDD-C8C4-60E6-68A0-5B72ECF6AD92}"/>
              </a:ext>
            </a:extLst>
          </p:cNvPr>
          <p:cNvSpPr txBox="1"/>
          <p:nvPr/>
        </p:nvSpPr>
        <p:spPr>
          <a:xfrm rot="18955744">
            <a:off x="2451934" y="2378302"/>
            <a:ext cx="273231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Thank you </a:t>
            </a:r>
          </a:p>
          <a:p>
            <a:pPr algn="ctr"/>
            <a:r>
              <a:rPr lang="en-US" sz="1400" b="1" dirty="0"/>
              <a:t>for your service</a:t>
            </a:r>
          </a:p>
          <a:p>
            <a:pPr algn="ctr"/>
            <a:endParaRPr lang="en-US" sz="800" dirty="0"/>
          </a:p>
          <a:p>
            <a:pPr algn="ctr"/>
            <a:r>
              <a:rPr lang="en-US" sz="1400" dirty="0"/>
              <a:t>--A joint service project</a:t>
            </a:r>
          </a:p>
          <a:p>
            <a:pPr algn="ctr"/>
            <a:r>
              <a:rPr lang="en-US" sz="1400" dirty="0"/>
              <a:t>of the XXXXX Rotary Club</a:t>
            </a:r>
          </a:p>
          <a:p>
            <a:pPr algn="ctr"/>
            <a:r>
              <a:rPr lang="en-US" sz="1400" dirty="0"/>
              <a:t>XXXXX, XX   USA</a:t>
            </a:r>
          </a:p>
          <a:p>
            <a:pPr algn="ctr"/>
            <a:endParaRPr lang="en-US" sz="800" dirty="0"/>
          </a:p>
          <a:p>
            <a:pPr algn="ctr"/>
            <a:r>
              <a:rPr lang="en-US" sz="1400" dirty="0"/>
              <a:t>and</a:t>
            </a:r>
          </a:p>
          <a:p>
            <a:pPr algn="ctr"/>
            <a:endParaRPr lang="en-US" sz="800" dirty="0"/>
          </a:p>
          <a:p>
            <a:pPr algn="ctr"/>
            <a:endParaRPr lang="en-US" sz="1400" dirty="0"/>
          </a:p>
          <a:p>
            <a:pPr algn="ctr"/>
            <a:r>
              <a:rPr lang="en-US" sz="1200" dirty="0" err="1"/>
              <a:t>cheshbrownsr@gmail.com</a:t>
            </a:r>
            <a:endParaRPr lang="en-US" sz="1200" dirty="0"/>
          </a:p>
          <a:p>
            <a:pPr algn="ctr"/>
            <a:r>
              <a:rPr lang="en-US" sz="1400" dirty="0"/>
              <a:t>Cheshire, CT</a:t>
            </a:r>
          </a:p>
          <a:p>
            <a:pPr algn="ctr"/>
            <a:r>
              <a:rPr lang="en-US" sz="1400" dirty="0"/>
              <a:t>USA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96A48A-7E46-E5E6-B122-6E7D3FA53EB0}"/>
              </a:ext>
            </a:extLst>
          </p:cNvPr>
          <p:cNvSpPr txBox="1"/>
          <p:nvPr/>
        </p:nvSpPr>
        <p:spPr>
          <a:xfrm rot="18955744">
            <a:off x="4920814" y="2389187"/>
            <a:ext cx="273231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Thank you </a:t>
            </a:r>
          </a:p>
          <a:p>
            <a:pPr algn="ctr"/>
            <a:r>
              <a:rPr lang="en-US" sz="1400" b="1" dirty="0"/>
              <a:t>for your service</a:t>
            </a:r>
          </a:p>
          <a:p>
            <a:pPr algn="ctr"/>
            <a:endParaRPr lang="en-US" sz="800" dirty="0"/>
          </a:p>
          <a:p>
            <a:pPr algn="ctr"/>
            <a:r>
              <a:rPr lang="en-US" sz="1400" dirty="0"/>
              <a:t>--A joint service project</a:t>
            </a:r>
          </a:p>
          <a:p>
            <a:pPr algn="ctr"/>
            <a:r>
              <a:rPr lang="en-US" sz="1400" dirty="0"/>
              <a:t>of the XXXXX Rotary Club</a:t>
            </a:r>
          </a:p>
          <a:p>
            <a:pPr algn="ctr"/>
            <a:r>
              <a:rPr lang="en-US" sz="1400" dirty="0"/>
              <a:t>XXXXX, XX   USA</a:t>
            </a:r>
          </a:p>
          <a:p>
            <a:pPr algn="ctr"/>
            <a:endParaRPr lang="en-US" sz="800" dirty="0"/>
          </a:p>
          <a:p>
            <a:pPr algn="ctr"/>
            <a:r>
              <a:rPr lang="en-US" sz="1400" dirty="0"/>
              <a:t>and</a:t>
            </a:r>
          </a:p>
          <a:p>
            <a:pPr algn="ctr"/>
            <a:endParaRPr lang="en-US" sz="800" dirty="0"/>
          </a:p>
          <a:p>
            <a:pPr algn="ctr"/>
            <a:endParaRPr lang="en-US" sz="1400" dirty="0"/>
          </a:p>
          <a:p>
            <a:pPr algn="ctr"/>
            <a:r>
              <a:rPr lang="en-US" sz="1200" dirty="0" err="1"/>
              <a:t>cheshbrownsr@gmail.com</a:t>
            </a:r>
            <a:endParaRPr lang="en-US" sz="1200" dirty="0"/>
          </a:p>
          <a:p>
            <a:pPr algn="ctr"/>
            <a:r>
              <a:rPr lang="en-US" sz="1400" dirty="0"/>
              <a:t>Cheshire, CT</a:t>
            </a:r>
          </a:p>
          <a:p>
            <a:pPr algn="ctr"/>
            <a:r>
              <a:rPr lang="en-US" sz="1400" dirty="0"/>
              <a:t>USA</a:t>
            </a:r>
          </a:p>
        </p:txBody>
      </p:sp>
    </p:spTree>
    <p:extLst>
      <p:ext uri="{BB962C8B-B14F-4D97-AF65-F5344CB8AC3E}">
        <p14:creationId xmlns:p14="http://schemas.microsoft.com/office/powerpoint/2010/main" val="1317147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92</TotalTime>
  <Words>174</Words>
  <Application>Microsoft Macintosh PowerPoint</Application>
  <PresentationFormat>Letter Paper (8.5x11 in)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12</cp:revision>
  <cp:lastPrinted>2023-12-01T21:06:09Z</cp:lastPrinted>
  <dcterms:created xsi:type="dcterms:W3CDTF">2023-11-28T18:18:42Z</dcterms:created>
  <dcterms:modified xsi:type="dcterms:W3CDTF">2024-02-04T01:09:44Z</dcterms:modified>
</cp:coreProperties>
</file>