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09728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26"/>
  </p:normalViewPr>
  <p:slideViewPr>
    <p:cSldViewPr snapToGrid="0" snapToObjects="1">
      <p:cViewPr varScale="1">
        <p:scale>
          <a:sx n="73" d="100"/>
          <a:sy n="73" d="100"/>
        </p:scale>
        <p:origin x="2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795781"/>
            <a:ext cx="9326880" cy="382016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63261"/>
            <a:ext cx="8229600" cy="2649219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3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8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584200"/>
            <a:ext cx="2366010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584200"/>
            <a:ext cx="6960870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8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2735583"/>
            <a:ext cx="9464040" cy="4564379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7343143"/>
            <a:ext cx="9464040" cy="2400299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3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921000"/>
            <a:ext cx="466344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2921000"/>
            <a:ext cx="466344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0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84202"/>
            <a:ext cx="946404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2689861"/>
            <a:ext cx="4642008" cy="131825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4008120"/>
            <a:ext cx="4642008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2689861"/>
            <a:ext cx="4664869" cy="131825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4008120"/>
            <a:ext cx="4664869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9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1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4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731520"/>
            <a:ext cx="3539014" cy="256032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579882"/>
            <a:ext cx="5554980" cy="779780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3291840"/>
            <a:ext cx="3539014" cy="6098541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2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731520"/>
            <a:ext cx="3539014" cy="256032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579882"/>
            <a:ext cx="5554980" cy="779780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3291840"/>
            <a:ext cx="3539014" cy="6098541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9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584202"/>
            <a:ext cx="946404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921000"/>
            <a:ext cx="946404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10170162"/>
            <a:ext cx="24688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7C4EF-3B0B-A94E-A3C9-2A08B8AAED88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10170162"/>
            <a:ext cx="24688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6A5DFD75-9A69-FCCD-07D3-FB36FF3D0415}"/>
              </a:ext>
            </a:extLst>
          </p:cNvPr>
          <p:cNvSpPr/>
          <p:nvPr/>
        </p:nvSpPr>
        <p:spPr>
          <a:xfrm>
            <a:off x="1078647" y="2178960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35CB33-C500-5A2D-B585-A5E57FBAD5EF}"/>
              </a:ext>
            </a:extLst>
          </p:cNvPr>
          <p:cNvSpPr>
            <a:spLocks noChangeAspect="1"/>
          </p:cNvSpPr>
          <p:nvPr/>
        </p:nvSpPr>
        <p:spPr>
          <a:xfrm>
            <a:off x="1428755" y="2285796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8E05EFB4-9287-F6B4-24AE-E6EDD1098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362" y="2623293"/>
            <a:ext cx="714324" cy="837282"/>
          </a:xfrm>
          <a:prstGeom prst="rect">
            <a:avLst/>
          </a:prstGeom>
        </p:spPr>
      </p:pic>
      <p:pic>
        <p:nvPicPr>
          <p:cNvPr id="39" name="Picture 3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9C3530DE-D0B6-AACB-3297-BAD3C112A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758" y="3518267"/>
            <a:ext cx="606495" cy="179312"/>
          </a:xfrm>
          <a:prstGeom prst="rect">
            <a:avLst/>
          </a:prstGeom>
        </p:spPr>
      </p:pic>
      <p:sp>
        <p:nvSpPr>
          <p:cNvPr id="40" name="Oval 39">
            <a:extLst>
              <a:ext uri="{FF2B5EF4-FFF2-40B4-BE49-F238E27FC236}">
                <a16:creationId xmlns:a16="http://schemas.microsoft.com/office/drawing/2014/main" id="{61194A37-62E1-7345-BCD5-8FD83FFC3A6D}"/>
              </a:ext>
            </a:extLst>
          </p:cNvPr>
          <p:cNvSpPr/>
          <p:nvPr/>
        </p:nvSpPr>
        <p:spPr>
          <a:xfrm>
            <a:off x="2073717" y="217830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A7FC241-4C3F-C180-CD0D-2E96A73264CC}"/>
              </a:ext>
            </a:extLst>
          </p:cNvPr>
          <p:cNvSpPr>
            <a:spLocks noChangeAspect="1"/>
          </p:cNvSpPr>
          <p:nvPr/>
        </p:nvSpPr>
        <p:spPr>
          <a:xfrm>
            <a:off x="2423825" y="228514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3E83C051-83AA-CAA6-6004-49F389780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432" y="2622637"/>
            <a:ext cx="714324" cy="837282"/>
          </a:xfrm>
          <a:prstGeom prst="rect">
            <a:avLst/>
          </a:prstGeom>
        </p:spPr>
      </p:pic>
      <p:pic>
        <p:nvPicPr>
          <p:cNvPr id="43" name="Picture 4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53F7FACE-F087-014C-ABFB-FAC968611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828" y="3517611"/>
            <a:ext cx="606495" cy="179312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C95B427F-2C14-B990-206F-518813289BEC}"/>
              </a:ext>
            </a:extLst>
          </p:cNvPr>
          <p:cNvSpPr/>
          <p:nvPr/>
        </p:nvSpPr>
        <p:spPr>
          <a:xfrm>
            <a:off x="3080299" y="215097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D51C601-96A4-7F86-0043-752ABE665F2A}"/>
              </a:ext>
            </a:extLst>
          </p:cNvPr>
          <p:cNvSpPr>
            <a:spLocks noChangeAspect="1"/>
          </p:cNvSpPr>
          <p:nvPr/>
        </p:nvSpPr>
        <p:spPr>
          <a:xfrm>
            <a:off x="3430407" y="225781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0FEF36E5-D8C4-6D33-C8B3-B2C7B15EE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014" y="2595311"/>
            <a:ext cx="714324" cy="837282"/>
          </a:xfrm>
          <a:prstGeom prst="rect">
            <a:avLst/>
          </a:prstGeom>
        </p:spPr>
      </p:pic>
      <p:pic>
        <p:nvPicPr>
          <p:cNvPr id="47" name="Picture 4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5A133E1B-DB53-4BAE-5553-733EF0CDD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410" y="3490285"/>
            <a:ext cx="606495" cy="179312"/>
          </a:xfrm>
          <a:prstGeom prst="rect">
            <a:avLst/>
          </a:prstGeom>
        </p:spPr>
      </p:pic>
      <p:sp>
        <p:nvSpPr>
          <p:cNvPr id="48" name="Oval 47">
            <a:extLst>
              <a:ext uri="{FF2B5EF4-FFF2-40B4-BE49-F238E27FC236}">
                <a16:creationId xmlns:a16="http://schemas.microsoft.com/office/drawing/2014/main" id="{1F03C2C2-E64E-3EEC-D148-2BE1581BFCDD}"/>
              </a:ext>
            </a:extLst>
          </p:cNvPr>
          <p:cNvSpPr/>
          <p:nvPr/>
        </p:nvSpPr>
        <p:spPr>
          <a:xfrm>
            <a:off x="4058346" y="21679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D5F5A94-06D1-0A51-43B4-02FF918D45F1}"/>
              </a:ext>
            </a:extLst>
          </p:cNvPr>
          <p:cNvSpPr>
            <a:spLocks noChangeAspect="1"/>
          </p:cNvSpPr>
          <p:nvPr/>
        </p:nvSpPr>
        <p:spPr>
          <a:xfrm>
            <a:off x="4408454" y="22747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16A2022C-67E8-5B40-7CFE-D11DC0CCB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061" y="2612260"/>
            <a:ext cx="714324" cy="837282"/>
          </a:xfrm>
          <a:prstGeom prst="rect">
            <a:avLst/>
          </a:prstGeom>
        </p:spPr>
      </p:pic>
      <p:pic>
        <p:nvPicPr>
          <p:cNvPr id="51" name="Picture 5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DD17A55-B4E9-FFA2-5589-DFDED00F1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7457" y="3507234"/>
            <a:ext cx="606495" cy="179312"/>
          </a:xfrm>
          <a:prstGeom prst="rect">
            <a:avLst/>
          </a:prstGeom>
        </p:spPr>
      </p:pic>
      <p:sp>
        <p:nvSpPr>
          <p:cNvPr id="52" name="Oval 51">
            <a:extLst>
              <a:ext uri="{FF2B5EF4-FFF2-40B4-BE49-F238E27FC236}">
                <a16:creationId xmlns:a16="http://schemas.microsoft.com/office/drawing/2014/main" id="{CA33E031-775D-ACF7-D2B0-9EA90472138C}"/>
              </a:ext>
            </a:extLst>
          </p:cNvPr>
          <p:cNvSpPr/>
          <p:nvPr/>
        </p:nvSpPr>
        <p:spPr>
          <a:xfrm>
            <a:off x="5036260" y="21679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1C2470E-CB42-B9A9-6C0D-6561E4272102}"/>
              </a:ext>
            </a:extLst>
          </p:cNvPr>
          <p:cNvSpPr>
            <a:spLocks noChangeAspect="1"/>
          </p:cNvSpPr>
          <p:nvPr/>
        </p:nvSpPr>
        <p:spPr>
          <a:xfrm>
            <a:off x="5386368" y="22747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AE61674-1C3E-4E73-DE2F-433659580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1975" y="2612260"/>
            <a:ext cx="714324" cy="837282"/>
          </a:xfrm>
          <a:prstGeom prst="rect">
            <a:avLst/>
          </a:prstGeom>
        </p:spPr>
      </p:pic>
      <p:pic>
        <p:nvPicPr>
          <p:cNvPr id="55" name="Picture 5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58CED15-B898-5E05-BD9B-D27CFCC46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5371" y="3507234"/>
            <a:ext cx="606495" cy="179312"/>
          </a:xfrm>
          <a:prstGeom prst="rect">
            <a:avLst/>
          </a:prstGeom>
        </p:spPr>
      </p:pic>
      <p:sp>
        <p:nvSpPr>
          <p:cNvPr id="56" name="Oval 55">
            <a:extLst>
              <a:ext uri="{FF2B5EF4-FFF2-40B4-BE49-F238E27FC236}">
                <a16:creationId xmlns:a16="http://schemas.microsoft.com/office/drawing/2014/main" id="{96AD1AD2-C167-C09B-0CCC-45EBCCCD36A5}"/>
              </a:ext>
            </a:extLst>
          </p:cNvPr>
          <p:cNvSpPr/>
          <p:nvPr/>
        </p:nvSpPr>
        <p:spPr>
          <a:xfrm>
            <a:off x="6038274" y="21679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EF959FA8-70C2-2F13-8126-BD9B85697842}"/>
              </a:ext>
            </a:extLst>
          </p:cNvPr>
          <p:cNvSpPr>
            <a:spLocks noChangeAspect="1"/>
          </p:cNvSpPr>
          <p:nvPr/>
        </p:nvSpPr>
        <p:spPr>
          <a:xfrm>
            <a:off x="6388382" y="22747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5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6F088ABE-A7B3-4F3F-3671-CE33EA685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989" y="2612260"/>
            <a:ext cx="714324" cy="837282"/>
          </a:xfrm>
          <a:prstGeom prst="rect">
            <a:avLst/>
          </a:prstGeom>
        </p:spPr>
      </p:pic>
      <p:pic>
        <p:nvPicPr>
          <p:cNvPr id="59" name="Picture 5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3D827F81-0643-BE6C-2E3A-C20C9761B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385" y="3507234"/>
            <a:ext cx="606495" cy="179312"/>
          </a:xfrm>
          <a:prstGeom prst="rect">
            <a:avLst/>
          </a:prstGeom>
        </p:spPr>
      </p:pic>
      <p:sp>
        <p:nvSpPr>
          <p:cNvPr id="60" name="Oval 59">
            <a:extLst>
              <a:ext uri="{FF2B5EF4-FFF2-40B4-BE49-F238E27FC236}">
                <a16:creationId xmlns:a16="http://schemas.microsoft.com/office/drawing/2014/main" id="{AE9716B9-D396-8AB2-3E90-A94C53E7F8ED}"/>
              </a:ext>
            </a:extLst>
          </p:cNvPr>
          <p:cNvSpPr/>
          <p:nvPr/>
        </p:nvSpPr>
        <p:spPr>
          <a:xfrm>
            <a:off x="7026835" y="218947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83D129B-6CA4-628C-F128-7220C7BBD5E2}"/>
              </a:ext>
            </a:extLst>
          </p:cNvPr>
          <p:cNvSpPr>
            <a:spLocks noChangeAspect="1"/>
          </p:cNvSpPr>
          <p:nvPr/>
        </p:nvSpPr>
        <p:spPr>
          <a:xfrm>
            <a:off x="7376943" y="229630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6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0AC877B-8013-8D01-1212-A08C55E4C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50" y="2633805"/>
            <a:ext cx="714324" cy="837282"/>
          </a:xfrm>
          <a:prstGeom prst="rect">
            <a:avLst/>
          </a:prstGeom>
        </p:spPr>
      </p:pic>
      <p:pic>
        <p:nvPicPr>
          <p:cNvPr id="63" name="Picture 6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90141229-95F5-21EF-2384-BFFF16BAB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946" y="3528779"/>
            <a:ext cx="606495" cy="179312"/>
          </a:xfrm>
          <a:prstGeom prst="rect">
            <a:avLst/>
          </a:prstGeom>
        </p:spPr>
      </p:pic>
      <p:sp>
        <p:nvSpPr>
          <p:cNvPr id="64" name="Oval 63">
            <a:extLst>
              <a:ext uri="{FF2B5EF4-FFF2-40B4-BE49-F238E27FC236}">
                <a16:creationId xmlns:a16="http://schemas.microsoft.com/office/drawing/2014/main" id="{E34F05FF-EBC0-8CB7-8393-D4DA8C916CD0}"/>
              </a:ext>
            </a:extLst>
          </p:cNvPr>
          <p:cNvSpPr/>
          <p:nvPr/>
        </p:nvSpPr>
        <p:spPr>
          <a:xfrm>
            <a:off x="8020987" y="217830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6C20C31-E88A-F7A5-F1F2-A521C6A838E4}"/>
              </a:ext>
            </a:extLst>
          </p:cNvPr>
          <p:cNvSpPr>
            <a:spLocks noChangeAspect="1"/>
          </p:cNvSpPr>
          <p:nvPr/>
        </p:nvSpPr>
        <p:spPr>
          <a:xfrm>
            <a:off x="8371095" y="228514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5D83695-2FCD-72B5-248B-8B74E925A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6702" y="2622637"/>
            <a:ext cx="714324" cy="837282"/>
          </a:xfrm>
          <a:prstGeom prst="rect">
            <a:avLst/>
          </a:prstGeom>
        </p:spPr>
      </p:pic>
      <p:pic>
        <p:nvPicPr>
          <p:cNvPr id="67" name="Picture 6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FD724C15-CB4A-A3D5-BD78-2C267EE45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8" y="3517611"/>
            <a:ext cx="606495" cy="179312"/>
          </a:xfrm>
          <a:prstGeom prst="rect">
            <a:avLst/>
          </a:prstGeom>
        </p:spPr>
      </p:pic>
      <p:sp>
        <p:nvSpPr>
          <p:cNvPr id="68" name="Oval 67">
            <a:extLst>
              <a:ext uri="{FF2B5EF4-FFF2-40B4-BE49-F238E27FC236}">
                <a16:creationId xmlns:a16="http://schemas.microsoft.com/office/drawing/2014/main" id="{DD7301DC-FE63-3B0C-A3D2-4FC368C44CC9}"/>
              </a:ext>
            </a:extLst>
          </p:cNvPr>
          <p:cNvSpPr/>
          <p:nvPr/>
        </p:nvSpPr>
        <p:spPr>
          <a:xfrm>
            <a:off x="9017780" y="21679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7055152-9C36-34B5-3433-01D6FBC6C74E}"/>
              </a:ext>
            </a:extLst>
          </p:cNvPr>
          <p:cNvSpPr>
            <a:spLocks noChangeAspect="1"/>
          </p:cNvSpPr>
          <p:nvPr/>
        </p:nvSpPr>
        <p:spPr>
          <a:xfrm>
            <a:off x="9367888" y="22747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6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F8CD58A6-E973-E879-9DF1-F117583F9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3495" y="2612260"/>
            <a:ext cx="714324" cy="837282"/>
          </a:xfrm>
          <a:prstGeom prst="rect">
            <a:avLst/>
          </a:prstGeom>
        </p:spPr>
      </p:pic>
      <p:pic>
        <p:nvPicPr>
          <p:cNvPr id="71" name="Picture 7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2BFD07E5-847E-E1AC-74A9-E959931543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891" y="3507234"/>
            <a:ext cx="606495" cy="1793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D2AE3A76-50A3-D3BD-4769-72A7A83F51FC}"/>
              </a:ext>
            </a:extLst>
          </p:cNvPr>
          <p:cNvSpPr/>
          <p:nvPr/>
        </p:nvSpPr>
        <p:spPr>
          <a:xfrm>
            <a:off x="87382" y="217441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A014D0F-2AD0-B745-F70E-7BCF5A6897B1}"/>
              </a:ext>
            </a:extLst>
          </p:cNvPr>
          <p:cNvSpPr>
            <a:spLocks noChangeAspect="1"/>
          </p:cNvSpPr>
          <p:nvPr/>
        </p:nvSpPr>
        <p:spPr>
          <a:xfrm>
            <a:off x="437490" y="228125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09916246-1E96-62C3-2C7B-2948B0078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97" y="2618747"/>
            <a:ext cx="714324" cy="837282"/>
          </a:xfrm>
          <a:prstGeom prst="rect">
            <a:avLst/>
          </a:prstGeom>
        </p:spPr>
      </p:pic>
      <p:pic>
        <p:nvPicPr>
          <p:cNvPr id="8" name="Picture 7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93B61692-C769-B5E7-E5E3-9D659B4A8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93" y="3513721"/>
            <a:ext cx="606495" cy="179312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01ABF2D6-BCF6-969D-F4F7-FDDFC8FC0B55}"/>
              </a:ext>
            </a:extLst>
          </p:cNvPr>
          <p:cNvSpPr/>
          <p:nvPr/>
        </p:nvSpPr>
        <p:spPr>
          <a:xfrm>
            <a:off x="10006123" y="218947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90331EF-E3BF-D8E9-C615-E23AFF95569B}"/>
              </a:ext>
            </a:extLst>
          </p:cNvPr>
          <p:cNvSpPr>
            <a:spLocks noChangeAspect="1"/>
          </p:cNvSpPr>
          <p:nvPr/>
        </p:nvSpPr>
        <p:spPr>
          <a:xfrm>
            <a:off x="10356231" y="229630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EA100BF9-A30B-D2D7-DE8C-183C1AA02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838" y="2633805"/>
            <a:ext cx="714324" cy="837282"/>
          </a:xfrm>
          <a:prstGeom prst="rect">
            <a:avLst/>
          </a:prstGeom>
        </p:spPr>
      </p:pic>
      <p:pic>
        <p:nvPicPr>
          <p:cNvPr id="12" name="Picture 11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6E6BDA6F-1053-7CD5-E1C7-13006DE6F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234" y="3528779"/>
            <a:ext cx="606495" cy="179312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62B982F-2CF0-8F25-CCA8-D128E3149653}"/>
              </a:ext>
            </a:extLst>
          </p:cNvPr>
          <p:cNvSpPr/>
          <p:nvPr/>
        </p:nvSpPr>
        <p:spPr>
          <a:xfrm>
            <a:off x="1076796" y="14724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A44DB24-8F49-849F-6E39-962B17F654CA}"/>
              </a:ext>
            </a:extLst>
          </p:cNvPr>
          <p:cNvSpPr>
            <a:spLocks noChangeAspect="1"/>
          </p:cNvSpPr>
          <p:nvPr/>
        </p:nvSpPr>
        <p:spPr>
          <a:xfrm>
            <a:off x="1426904" y="25407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F08EFC33-A5AD-FBF4-9CF3-CE696FB10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511" y="591574"/>
            <a:ext cx="714324" cy="837282"/>
          </a:xfrm>
          <a:prstGeom prst="rect">
            <a:avLst/>
          </a:prstGeom>
        </p:spPr>
      </p:pic>
      <p:pic>
        <p:nvPicPr>
          <p:cNvPr id="16" name="Picture 15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63D03CC1-2DA1-7F16-FD28-3CA1DD8C0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907" y="1486548"/>
            <a:ext cx="606495" cy="179312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B785703E-50F2-4A1E-8DFE-390FF035512B}"/>
              </a:ext>
            </a:extLst>
          </p:cNvPr>
          <p:cNvSpPr/>
          <p:nvPr/>
        </p:nvSpPr>
        <p:spPr>
          <a:xfrm>
            <a:off x="2071866" y="146585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723C9F-0D89-2AD8-1115-8B607904F885}"/>
              </a:ext>
            </a:extLst>
          </p:cNvPr>
          <p:cNvSpPr>
            <a:spLocks noChangeAspect="1"/>
          </p:cNvSpPr>
          <p:nvPr/>
        </p:nvSpPr>
        <p:spPr>
          <a:xfrm>
            <a:off x="2421974" y="253421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351A7373-D5B7-1C16-F2F0-1BD1788C8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581" y="590918"/>
            <a:ext cx="714324" cy="837282"/>
          </a:xfrm>
          <a:prstGeom prst="rect">
            <a:avLst/>
          </a:prstGeom>
        </p:spPr>
      </p:pic>
      <p:pic>
        <p:nvPicPr>
          <p:cNvPr id="20" name="Picture 19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5830E57F-A5C4-468E-AB04-076E74C24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977" y="1485892"/>
            <a:ext cx="606495" cy="179312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0437F6C3-D901-8E93-E7EB-07518D055E5F}"/>
              </a:ext>
            </a:extLst>
          </p:cNvPr>
          <p:cNvSpPr/>
          <p:nvPr/>
        </p:nvSpPr>
        <p:spPr>
          <a:xfrm>
            <a:off x="3078448" y="119259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F8664EF-99A3-420E-548A-B5438EF8DD21}"/>
              </a:ext>
            </a:extLst>
          </p:cNvPr>
          <p:cNvSpPr>
            <a:spLocks noChangeAspect="1"/>
          </p:cNvSpPr>
          <p:nvPr/>
        </p:nvSpPr>
        <p:spPr>
          <a:xfrm>
            <a:off x="3428556" y="226095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A334F662-354D-B1F1-60BD-4D93A6149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163" y="563592"/>
            <a:ext cx="714324" cy="837282"/>
          </a:xfrm>
          <a:prstGeom prst="rect">
            <a:avLst/>
          </a:prstGeom>
        </p:spPr>
      </p:pic>
      <p:pic>
        <p:nvPicPr>
          <p:cNvPr id="24" name="Picture 23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626E2A5-652A-CBCC-EEE4-0A72726B1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7559" y="1458566"/>
            <a:ext cx="606495" cy="179312"/>
          </a:xfrm>
          <a:prstGeom prst="rect">
            <a:avLst/>
          </a:prstGeom>
        </p:spPr>
      </p:pic>
      <p:sp>
        <p:nvSpPr>
          <p:cNvPr id="25" name="Oval 24">
            <a:extLst>
              <a:ext uri="{FF2B5EF4-FFF2-40B4-BE49-F238E27FC236}">
                <a16:creationId xmlns:a16="http://schemas.microsoft.com/office/drawing/2014/main" id="{580CE058-3FA4-0FE7-0D44-0AB51AF95BA1}"/>
              </a:ext>
            </a:extLst>
          </p:cNvPr>
          <p:cNvSpPr/>
          <p:nvPr/>
        </p:nvSpPr>
        <p:spPr>
          <a:xfrm>
            <a:off x="4056495" y="13620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3E3AE08-3363-E508-EEF3-69FDFC36E53A}"/>
              </a:ext>
            </a:extLst>
          </p:cNvPr>
          <p:cNvSpPr>
            <a:spLocks noChangeAspect="1"/>
          </p:cNvSpPr>
          <p:nvPr/>
        </p:nvSpPr>
        <p:spPr>
          <a:xfrm>
            <a:off x="4406603" y="24304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D98A2A21-9A2F-FA57-601F-A421ED4DA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210" y="580541"/>
            <a:ext cx="714324" cy="837282"/>
          </a:xfrm>
          <a:prstGeom prst="rect">
            <a:avLst/>
          </a:prstGeom>
        </p:spPr>
      </p:pic>
      <p:pic>
        <p:nvPicPr>
          <p:cNvPr id="28" name="Picture 27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2F7F0AAD-BF2D-7B8B-805A-305572E6F6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606" y="1475515"/>
            <a:ext cx="606495" cy="179312"/>
          </a:xfrm>
          <a:prstGeom prst="rect">
            <a:avLst/>
          </a:prstGeom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id="{5A9D7ACD-F715-80AD-B845-71AB9275E6F5}"/>
              </a:ext>
            </a:extLst>
          </p:cNvPr>
          <p:cNvSpPr/>
          <p:nvPr/>
        </p:nvSpPr>
        <p:spPr>
          <a:xfrm>
            <a:off x="5034409" y="13620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EAE0AD-0DED-49CA-B5DF-58135EBC1043}"/>
              </a:ext>
            </a:extLst>
          </p:cNvPr>
          <p:cNvSpPr>
            <a:spLocks noChangeAspect="1"/>
          </p:cNvSpPr>
          <p:nvPr/>
        </p:nvSpPr>
        <p:spPr>
          <a:xfrm>
            <a:off x="5384517" y="24304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66FA3533-3734-0E48-A6E8-7245AB03C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124" y="580541"/>
            <a:ext cx="714324" cy="837282"/>
          </a:xfrm>
          <a:prstGeom prst="rect">
            <a:avLst/>
          </a:prstGeom>
        </p:spPr>
      </p:pic>
      <p:pic>
        <p:nvPicPr>
          <p:cNvPr id="32" name="Picture 31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A19BF1C6-A89E-7E23-9AFF-BC631D22A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520" y="1475515"/>
            <a:ext cx="606495" cy="179312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302E32B9-95B2-0620-35D8-049E6BF2E39A}"/>
              </a:ext>
            </a:extLst>
          </p:cNvPr>
          <p:cNvSpPr/>
          <p:nvPr/>
        </p:nvSpPr>
        <p:spPr>
          <a:xfrm>
            <a:off x="6036423" y="13620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30DE66E-D889-104D-FC4D-F3B30902F23B}"/>
              </a:ext>
            </a:extLst>
          </p:cNvPr>
          <p:cNvSpPr>
            <a:spLocks noChangeAspect="1"/>
          </p:cNvSpPr>
          <p:nvPr/>
        </p:nvSpPr>
        <p:spPr>
          <a:xfrm>
            <a:off x="6386531" y="24304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30712E22-6650-BFE0-7FE0-C7888F138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2138" y="580541"/>
            <a:ext cx="714324" cy="837282"/>
          </a:xfrm>
          <a:prstGeom prst="rect">
            <a:avLst/>
          </a:prstGeom>
        </p:spPr>
      </p:pic>
      <p:pic>
        <p:nvPicPr>
          <p:cNvPr id="36" name="Picture 35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E2444E2-872A-C17F-C96F-E6A24C64B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5534" y="1475515"/>
            <a:ext cx="606495" cy="179312"/>
          </a:xfrm>
          <a:prstGeom prst="rect">
            <a:avLst/>
          </a:prstGeom>
        </p:spPr>
      </p:pic>
      <p:sp>
        <p:nvSpPr>
          <p:cNvPr id="37" name="Oval 36">
            <a:extLst>
              <a:ext uri="{FF2B5EF4-FFF2-40B4-BE49-F238E27FC236}">
                <a16:creationId xmlns:a16="http://schemas.microsoft.com/office/drawing/2014/main" id="{E83B5317-E76C-FB1C-B9BC-8645F3B06917}"/>
              </a:ext>
            </a:extLst>
          </p:cNvPr>
          <p:cNvSpPr/>
          <p:nvPr/>
        </p:nvSpPr>
        <p:spPr>
          <a:xfrm>
            <a:off x="7024984" y="157753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766BD33-36D5-E31C-030D-DDE34A4E3B32}"/>
              </a:ext>
            </a:extLst>
          </p:cNvPr>
          <p:cNvSpPr>
            <a:spLocks noChangeAspect="1"/>
          </p:cNvSpPr>
          <p:nvPr/>
        </p:nvSpPr>
        <p:spPr>
          <a:xfrm>
            <a:off x="7375092" y="264589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8" name="Picture 10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777D594D-9752-0597-3BDB-E5CA3760E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699" y="602086"/>
            <a:ext cx="714324" cy="837282"/>
          </a:xfrm>
          <a:prstGeom prst="rect">
            <a:avLst/>
          </a:prstGeom>
        </p:spPr>
      </p:pic>
      <p:pic>
        <p:nvPicPr>
          <p:cNvPr id="109" name="Picture 10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4FDC920A-F51A-452A-B24E-8D52FE069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095" y="1497060"/>
            <a:ext cx="606495" cy="179312"/>
          </a:xfrm>
          <a:prstGeom prst="rect">
            <a:avLst/>
          </a:prstGeom>
        </p:spPr>
      </p:pic>
      <p:sp>
        <p:nvSpPr>
          <p:cNvPr id="110" name="Oval 109">
            <a:extLst>
              <a:ext uri="{FF2B5EF4-FFF2-40B4-BE49-F238E27FC236}">
                <a16:creationId xmlns:a16="http://schemas.microsoft.com/office/drawing/2014/main" id="{37003236-EDAF-C99A-161E-6AACE8791D75}"/>
              </a:ext>
            </a:extLst>
          </p:cNvPr>
          <p:cNvSpPr/>
          <p:nvPr/>
        </p:nvSpPr>
        <p:spPr>
          <a:xfrm>
            <a:off x="8019136" y="146585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6D46532A-416B-1FBE-5501-33629E8702F0}"/>
              </a:ext>
            </a:extLst>
          </p:cNvPr>
          <p:cNvSpPr>
            <a:spLocks noChangeAspect="1"/>
          </p:cNvSpPr>
          <p:nvPr/>
        </p:nvSpPr>
        <p:spPr>
          <a:xfrm>
            <a:off x="8369244" y="253421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4" name="Picture 14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1C9C567A-C617-DFD7-AEE9-8D8154027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851" y="590918"/>
            <a:ext cx="714324" cy="837282"/>
          </a:xfrm>
          <a:prstGeom prst="rect">
            <a:avLst/>
          </a:prstGeom>
        </p:spPr>
      </p:pic>
      <p:pic>
        <p:nvPicPr>
          <p:cNvPr id="145" name="Picture 14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BA6A3E35-58C3-83FB-2AE9-9C88C81D50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247" y="1485892"/>
            <a:ext cx="606495" cy="179312"/>
          </a:xfrm>
          <a:prstGeom prst="rect">
            <a:avLst/>
          </a:prstGeom>
        </p:spPr>
      </p:pic>
      <p:sp>
        <p:nvSpPr>
          <p:cNvPr id="146" name="Oval 145">
            <a:extLst>
              <a:ext uri="{FF2B5EF4-FFF2-40B4-BE49-F238E27FC236}">
                <a16:creationId xmlns:a16="http://schemas.microsoft.com/office/drawing/2014/main" id="{4B5709A4-21D8-EBDB-C351-DAC1DB6E89B0}"/>
              </a:ext>
            </a:extLst>
          </p:cNvPr>
          <p:cNvSpPr/>
          <p:nvPr/>
        </p:nvSpPr>
        <p:spPr>
          <a:xfrm>
            <a:off x="9015929" y="13620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A339C67-0FDB-27C8-D394-A544D10C3846}"/>
              </a:ext>
            </a:extLst>
          </p:cNvPr>
          <p:cNvSpPr>
            <a:spLocks noChangeAspect="1"/>
          </p:cNvSpPr>
          <p:nvPr/>
        </p:nvSpPr>
        <p:spPr>
          <a:xfrm>
            <a:off x="9366037" y="24304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2" name="Picture 15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AA7E8844-989C-0528-7EB2-6784733A9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1644" y="580541"/>
            <a:ext cx="714324" cy="837282"/>
          </a:xfrm>
          <a:prstGeom prst="rect">
            <a:avLst/>
          </a:prstGeom>
        </p:spPr>
      </p:pic>
      <p:pic>
        <p:nvPicPr>
          <p:cNvPr id="153" name="Picture 15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D1D157E-C297-E47C-5672-E5791A35C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5040" y="1475515"/>
            <a:ext cx="606495" cy="179312"/>
          </a:xfrm>
          <a:prstGeom prst="rect">
            <a:avLst/>
          </a:prstGeom>
        </p:spPr>
      </p:pic>
      <p:sp>
        <p:nvSpPr>
          <p:cNvPr id="154" name="Oval 153">
            <a:extLst>
              <a:ext uri="{FF2B5EF4-FFF2-40B4-BE49-F238E27FC236}">
                <a16:creationId xmlns:a16="http://schemas.microsoft.com/office/drawing/2014/main" id="{F6157406-A7FF-7136-3097-637937955E2D}"/>
              </a:ext>
            </a:extLst>
          </p:cNvPr>
          <p:cNvSpPr/>
          <p:nvPr/>
        </p:nvSpPr>
        <p:spPr>
          <a:xfrm>
            <a:off x="85531" y="142695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8A1771B2-03BB-0A0D-5E7A-AE9335B0AC2A}"/>
              </a:ext>
            </a:extLst>
          </p:cNvPr>
          <p:cNvSpPr>
            <a:spLocks noChangeAspect="1"/>
          </p:cNvSpPr>
          <p:nvPr/>
        </p:nvSpPr>
        <p:spPr>
          <a:xfrm>
            <a:off x="435639" y="249531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6" name="Picture 15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41502AB-D708-E22B-AF6B-90CB62D01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46" y="587028"/>
            <a:ext cx="714324" cy="837282"/>
          </a:xfrm>
          <a:prstGeom prst="rect">
            <a:avLst/>
          </a:prstGeom>
        </p:spPr>
      </p:pic>
      <p:pic>
        <p:nvPicPr>
          <p:cNvPr id="157" name="Picture 15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24FCEB8E-4D23-105A-D1C0-AC16F17AC8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42" y="1482002"/>
            <a:ext cx="606495" cy="179312"/>
          </a:xfrm>
          <a:prstGeom prst="rect">
            <a:avLst/>
          </a:prstGeom>
        </p:spPr>
      </p:pic>
      <p:sp>
        <p:nvSpPr>
          <p:cNvPr id="158" name="Oval 157">
            <a:extLst>
              <a:ext uri="{FF2B5EF4-FFF2-40B4-BE49-F238E27FC236}">
                <a16:creationId xmlns:a16="http://schemas.microsoft.com/office/drawing/2014/main" id="{E1D86513-3213-3D53-00CB-CFD2BDF64DB4}"/>
              </a:ext>
            </a:extLst>
          </p:cNvPr>
          <p:cNvSpPr/>
          <p:nvPr/>
        </p:nvSpPr>
        <p:spPr>
          <a:xfrm>
            <a:off x="10004272" y="157753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6A02D0A5-7DCB-B1BF-6FC6-A46BAF33C2BA}"/>
              </a:ext>
            </a:extLst>
          </p:cNvPr>
          <p:cNvSpPr>
            <a:spLocks noChangeAspect="1"/>
          </p:cNvSpPr>
          <p:nvPr/>
        </p:nvSpPr>
        <p:spPr>
          <a:xfrm>
            <a:off x="10354380" y="264589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0" name="Picture 15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0A831EA8-DDE8-0EF2-C66E-C6D2C01B5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987" y="602086"/>
            <a:ext cx="714324" cy="837282"/>
          </a:xfrm>
          <a:prstGeom prst="rect">
            <a:avLst/>
          </a:prstGeom>
        </p:spPr>
      </p:pic>
      <p:pic>
        <p:nvPicPr>
          <p:cNvPr id="161" name="Picture 16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3AFB2F4E-8636-626F-382F-D9972E480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383" y="1497060"/>
            <a:ext cx="606495" cy="179312"/>
          </a:xfrm>
          <a:prstGeom prst="rect">
            <a:avLst/>
          </a:prstGeom>
        </p:spPr>
      </p:pic>
      <p:sp>
        <p:nvSpPr>
          <p:cNvPr id="162" name="Oval 161">
            <a:extLst>
              <a:ext uri="{FF2B5EF4-FFF2-40B4-BE49-F238E27FC236}">
                <a16:creationId xmlns:a16="http://schemas.microsoft.com/office/drawing/2014/main" id="{15FBA599-697D-3337-4823-8343C9E39B8A}"/>
              </a:ext>
            </a:extLst>
          </p:cNvPr>
          <p:cNvSpPr/>
          <p:nvPr/>
        </p:nvSpPr>
        <p:spPr>
          <a:xfrm>
            <a:off x="1076796" y="4153175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AA4CD0F-119E-B127-352D-C05AFC7A2E19}"/>
              </a:ext>
            </a:extLst>
          </p:cNvPr>
          <p:cNvSpPr>
            <a:spLocks noChangeAspect="1"/>
          </p:cNvSpPr>
          <p:nvPr/>
        </p:nvSpPr>
        <p:spPr>
          <a:xfrm>
            <a:off x="1426904" y="4260011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4" name="Picture 16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D219910E-7B68-1987-C937-9EB3356B9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511" y="4597508"/>
            <a:ext cx="714324" cy="837282"/>
          </a:xfrm>
          <a:prstGeom prst="rect">
            <a:avLst/>
          </a:prstGeom>
        </p:spPr>
      </p:pic>
      <p:pic>
        <p:nvPicPr>
          <p:cNvPr id="165" name="Picture 16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9BEDD7C1-CDCF-F5C2-5630-3F24774F3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907" y="5492482"/>
            <a:ext cx="606495" cy="179312"/>
          </a:xfrm>
          <a:prstGeom prst="rect">
            <a:avLst/>
          </a:prstGeom>
        </p:spPr>
      </p:pic>
      <p:sp>
        <p:nvSpPr>
          <p:cNvPr id="166" name="Oval 165">
            <a:extLst>
              <a:ext uri="{FF2B5EF4-FFF2-40B4-BE49-F238E27FC236}">
                <a16:creationId xmlns:a16="http://schemas.microsoft.com/office/drawing/2014/main" id="{B5C600F9-A58E-75EA-E863-DA70DB7BB642}"/>
              </a:ext>
            </a:extLst>
          </p:cNvPr>
          <p:cNvSpPr/>
          <p:nvPr/>
        </p:nvSpPr>
        <p:spPr>
          <a:xfrm>
            <a:off x="2071866" y="4152519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C50EE8C0-ED77-A258-5EEB-03968411B2A7}"/>
              </a:ext>
            </a:extLst>
          </p:cNvPr>
          <p:cNvSpPr>
            <a:spLocks noChangeAspect="1"/>
          </p:cNvSpPr>
          <p:nvPr/>
        </p:nvSpPr>
        <p:spPr>
          <a:xfrm>
            <a:off x="2421974" y="4259355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8" name="Picture 16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6FE72173-F885-6FC4-224A-1610C927C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581" y="4596852"/>
            <a:ext cx="714324" cy="837282"/>
          </a:xfrm>
          <a:prstGeom prst="rect">
            <a:avLst/>
          </a:prstGeom>
        </p:spPr>
      </p:pic>
      <p:pic>
        <p:nvPicPr>
          <p:cNvPr id="169" name="Picture 16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49F9A52F-1E09-6980-990B-98B969C58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977" y="5491826"/>
            <a:ext cx="606495" cy="179312"/>
          </a:xfrm>
          <a:prstGeom prst="rect">
            <a:avLst/>
          </a:prstGeom>
        </p:spPr>
      </p:pic>
      <p:sp>
        <p:nvSpPr>
          <p:cNvPr id="170" name="Oval 169">
            <a:extLst>
              <a:ext uri="{FF2B5EF4-FFF2-40B4-BE49-F238E27FC236}">
                <a16:creationId xmlns:a16="http://schemas.microsoft.com/office/drawing/2014/main" id="{D5B65516-93B1-76D2-6FB5-A976B2BDE11B}"/>
              </a:ext>
            </a:extLst>
          </p:cNvPr>
          <p:cNvSpPr/>
          <p:nvPr/>
        </p:nvSpPr>
        <p:spPr>
          <a:xfrm>
            <a:off x="3078448" y="4125193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BDBD0D6-1A36-8FC7-A111-85014BBB9E95}"/>
              </a:ext>
            </a:extLst>
          </p:cNvPr>
          <p:cNvSpPr>
            <a:spLocks noChangeAspect="1"/>
          </p:cNvSpPr>
          <p:nvPr/>
        </p:nvSpPr>
        <p:spPr>
          <a:xfrm>
            <a:off x="3428556" y="4232029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2" name="Picture 17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2032E2F8-E88A-EAFB-4074-E0A9C2C94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163" y="4569526"/>
            <a:ext cx="714324" cy="837282"/>
          </a:xfrm>
          <a:prstGeom prst="rect">
            <a:avLst/>
          </a:prstGeom>
        </p:spPr>
      </p:pic>
      <p:pic>
        <p:nvPicPr>
          <p:cNvPr id="173" name="Picture 17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3C2B6EDB-B32B-B5D1-3D04-89E9FEAF8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7559" y="5464500"/>
            <a:ext cx="606495" cy="179312"/>
          </a:xfrm>
          <a:prstGeom prst="rect">
            <a:avLst/>
          </a:prstGeom>
        </p:spPr>
      </p:pic>
      <p:sp>
        <p:nvSpPr>
          <p:cNvPr id="174" name="Oval 173">
            <a:extLst>
              <a:ext uri="{FF2B5EF4-FFF2-40B4-BE49-F238E27FC236}">
                <a16:creationId xmlns:a16="http://schemas.microsoft.com/office/drawing/2014/main" id="{C82DE0F7-5CF7-B7B6-1BD2-2701363F5ABC}"/>
              </a:ext>
            </a:extLst>
          </p:cNvPr>
          <p:cNvSpPr/>
          <p:nvPr/>
        </p:nvSpPr>
        <p:spPr>
          <a:xfrm>
            <a:off x="4056495" y="414214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1D2608C9-979D-EE6E-4999-05B9CAE6D555}"/>
              </a:ext>
            </a:extLst>
          </p:cNvPr>
          <p:cNvSpPr>
            <a:spLocks noChangeAspect="1"/>
          </p:cNvSpPr>
          <p:nvPr/>
        </p:nvSpPr>
        <p:spPr>
          <a:xfrm>
            <a:off x="4406603" y="424897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6" name="Picture 17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A5030FAF-05FE-BF6D-610B-72A964907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210" y="4586475"/>
            <a:ext cx="714324" cy="837282"/>
          </a:xfrm>
          <a:prstGeom prst="rect">
            <a:avLst/>
          </a:prstGeom>
        </p:spPr>
      </p:pic>
      <p:pic>
        <p:nvPicPr>
          <p:cNvPr id="177" name="Picture 17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27BE544E-6D5C-22D3-D44C-FC3B1FF20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606" y="5481449"/>
            <a:ext cx="606495" cy="179312"/>
          </a:xfrm>
          <a:prstGeom prst="rect">
            <a:avLst/>
          </a:prstGeom>
        </p:spPr>
      </p:pic>
      <p:sp>
        <p:nvSpPr>
          <p:cNvPr id="178" name="Oval 177">
            <a:extLst>
              <a:ext uri="{FF2B5EF4-FFF2-40B4-BE49-F238E27FC236}">
                <a16:creationId xmlns:a16="http://schemas.microsoft.com/office/drawing/2014/main" id="{7D61F740-B1D0-99CE-8B71-92055442BD77}"/>
              </a:ext>
            </a:extLst>
          </p:cNvPr>
          <p:cNvSpPr/>
          <p:nvPr/>
        </p:nvSpPr>
        <p:spPr>
          <a:xfrm>
            <a:off x="5034409" y="414214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DD87E9DA-6FA0-29BF-0713-0AA24265C7F6}"/>
              </a:ext>
            </a:extLst>
          </p:cNvPr>
          <p:cNvSpPr>
            <a:spLocks noChangeAspect="1"/>
          </p:cNvSpPr>
          <p:nvPr/>
        </p:nvSpPr>
        <p:spPr>
          <a:xfrm>
            <a:off x="5384517" y="424897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0" name="Picture 17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D4AED3CA-C0D2-1F7B-A0B9-5CB46476E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124" y="4586475"/>
            <a:ext cx="714324" cy="837282"/>
          </a:xfrm>
          <a:prstGeom prst="rect">
            <a:avLst/>
          </a:prstGeom>
        </p:spPr>
      </p:pic>
      <p:pic>
        <p:nvPicPr>
          <p:cNvPr id="181" name="Picture 18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4CB6929-16D2-E6DF-0E56-31579ECAE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520" y="5481449"/>
            <a:ext cx="606495" cy="179312"/>
          </a:xfrm>
          <a:prstGeom prst="rect">
            <a:avLst/>
          </a:prstGeom>
        </p:spPr>
      </p:pic>
      <p:sp>
        <p:nvSpPr>
          <p:cNvPr id="182" name="Oval 181">
            <a:extLst>
              <a:ext uri="{FF2B5EF4-FFF2-40B4-BE49-F238E27FC236}">
                <a16:creationId xmlns:a16="http://schemas.microsoft.com/office/drawing/2014/main" id="{BB24CE8C-5356-3C83-DCE3-DBB35800D577}"/>
              </a:ext>
            </a:extLst>
          </p:cNvPr>
          <p:cNvSpPr/>
          <p:nvPr/>
        </p:nvSpPr>
        <p:spPr>
          <a:xfrm>
            <a:off x="6036423" y="414214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4F729CD5-E2AA-1CC0-DF64-E8086E14F8AF}"/>
              </a:ext>
            </a:extLst>
          </p:cNvPr>
          <p:cNvSpPr>
            <a:spLocks noChangeAspect="1"/>
          </p:cNvSpPr>
          <p:nvPr/>
        </p:nvSpPr>
        <p:spPr>
          <a:xfrm>
            <a:off x="6386531" y="424897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" name="Picture 18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BB05A5C-A939-1D3B-1DE7-C0AC40506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2138" y="4586475"/>
            <a:ext cx="714324" cy="837282"/>
          </a:xfrm>
          <a:prstGeom prst="rect">
            <a:avLst/>
          </a:prstGeom>
        </p:spPr>
      </p:pic>
      <p:pic>
        <p:nvPicPr>
          <p:cNvPr id="185" name="Picture 18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1180052E-C599-49ED-93DA-B07940A9B0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5534" y="5481449"/>
            <a:ext cx="606495" cy="179312"/>
          </a:xfrm>
          <a:prstGeom prst="rect">
            <a:avLst/>
          </a:prstGeom>
        </p:spPr>
      </p:pic>
      <p:sp>
        <p:nvSpPr>
          <p:cNvPr id="186" name="Oval 185">
            <a:extLst>
              <a:ext uri="{FF2B5EF4-FFF2-40B4-BE49-F238E27FC236}">
                <a16:creationId xmlns:a16="http://schemas.microsoft.com/office/drawing/2014/main" id="{158DB148-2F2B-95A3-D581-086DC4AACA82}"/>
              </a:ext>
            </a:extLst>
          </p:cNvPr>
          <p:cNvSpPr/>
          <p:nvPr/>
        </p:nvSpPr>
        <p:spPr>
          <a:xfrm>
            <a:off x="7024984" y="416368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E9141639-6235-9808-49AC-F22B3AC4F5B6}"/>
              </a:ext>
            </a:extLst>
          </p:cNvPr>
          <p:cNvSpPr>
            <a:spLocks noChangeAspect="1"/>
          </p:cNvSpPr>
          <p:nvPr/>
        </p:nvSpPr>
        <p:spPr>
          <a:xfrm>
            <a:off x="7375092" y="427052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8" name="Picture 18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ECBD4104-31BF-2642-5FA5-2662143F1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699" y="4608020"/>
            <a:ext cx="714324" cy="837282"/>
          </a:xfrm>
          <a:prstGeom prst="rect">
            <a:avLst/>
          </a:prstGeom>
        </p:spPr>
      </p:pic>
      <p:pic>
        <p:nvPicPr>
          <p:cNvPr id="189" name="Picture 18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8F05A7D-17F6-725C-B689-6C886B0A7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095" y="5502994"/>
            <a:ext cx="606495" cy="179312"/>
          </a:xfrm>
          <a:prstGeom prst="rect">
            <a:avLst/>
          </a:prstGeom>
        </p:spPr>
      </p:pic>
      <p:sp>
        <p:nvSpPr>
          <p:cNvPr id="190" name="Oval 189">
            <a:extLst>
              <a:ext uri="{FF2B5EF4-FFF2-40B4-BE49-F238E27FC236}">
                <a16:creationId xmlns:a16="http://schemas.microsoft.com/office/drawing/2014/main" id="{C1FAFE8A-70BA-E9A7-9950-A4A7CA15FA45}"/>
              </a:ext>
            </a:extLst>
          </p:cNvPr>
          <p:cNvSpPr/>
          <p:nvPr/>
        </p:nvSpPr>
        <p:spPr>
          <a:xfrm>
            <a:off x="8019136" y="4152519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61914102-98CA-91BE-F938-D8CF0E6C46EF}"/>
              </a:ext>
            </a:extLst>
          </p:cNvPr>
          <p:cNvSpPr>
            <a:spLocks noChangeAspect="1"/>
          </p:cNvSpPr>
          <p:nvPr/>
        </p:nvSpPr>
        <p:spPr>
          <a:xfrm>
            <a:off x="8369244" y="4259355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2" name="Picture 19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7010CBC9-DA44-39A9-1B5F-34F57119C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851" y="4596852"/>
            <a:ext cx="714324" cy="837282"/>
          </a:xfrm>
          <a:prstGeom prst="rect">
            <a:avLst/>
          </a:prstGeom>
        </p:spPr>
      </p:pic>
      <p:pic>
        <p:nvPicPr>
          <p:cNvPr id="193" name="Picture 19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4583EAA9-6B8B-54B7-E875-F8152E4C9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247" y="5491826"/>
            <a:ext cx="606495" cy="179312"/>
          </a:xfrm>
          <a:prstGeom prst="rect">
            <a:avLst/>
          </a:prstGeom>
        </p:spPr>
      </p:pic>
      <p:sp>
        <p:nvSpPr>
          <p:cNvPr id="194" name="Oval 193">
            <a:extLst>
              <a:ext uri="{FF2B5EF4-FFF2-40B4-BE49-F238E27FC236}">
                <a16:creationId xmlns:a16="http://schemas.microsoft.com/office/drawing/2014/main" id="{638309A2-D6F5-D1D1-2CB2-E65C251B8047}"/>
              </a:ext>
            </a:extLst>
          </p:cNvPr>
          <p:cNvSpPr/>
          <p:nvPr/>
        </p:nvSpPr>
        <p:spPr>
          <a:xfrm>
            <a:off x="9015929" y="414214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C7889C5B-3EF6-B667-2D85-F8265BD9B48C}"/>
              </a:ext>
            </a:extLst>
          </p:cNvPr>
          <p:cNvSpPr>
            <a:spLocks noChangeAspect="1"/>
          </p:cNvSpPr>
          <p:nvPr/>
        </p:nvSpPr>
        <p:spPr>
          <a:xfrm>
            <a:off x="9366037" y="424897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6" name="Picture 19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FCAA7EB4-171B-6476-29BE-CF67B7F95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1644" y="4586475"/>
            <a:ext cx="714324" cy="837282"/>
          </a:xfrm>
          <a:prstGeom prst="rect">
            <a:avLst/>
          </a:prstGeom>
        </p:spPr>
      </p:pic>
      <p:pic>
        <p:nvPicPr>
          <p:cNvPr id="197" name="Picture 19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FF082A04-D1D1-497A-EEAA-D262035A1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5040" y="5481449"/>
            <a:ext cx="606495" cy="179312"/>
          </a:xfrm>
          <a:prstGeom prst="rect">
            <a:avLst/>
          </a:prstGeom>
        </p:spPr>
      </p:pic>
      <p:sp>
        <p:nvSpPr>
          <p:cNvPr id="198" name="Oval 197">
            <a:extLst>
              <a:ext uri="{FF2B5EF4-FFF2-40B4-BE49-F238E27FC236}">
                <a16:creationId xmlns:a16="http://schemas.microsoft.com/office/drawing/2014/main" id="{177BED07-5E95-B012-9AAF-5AEB61AE0F86}"/>
              </a:ext>
            </a:extLst>
          </p:cNvPr>
          <p:cNvSpPr/>
          <p:nvPr/>
        </p:nvSpPr>
        <p:spPr>
          <a:xfrm>
            <a:off x="85531" y="4148629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D51658A4-0DCC-8B6C-AC42-6CAAE2D2BE40}"/>
              </a:ext>
            </a:extLst>
          </p:cNvPr>
          <p:cNvSpPr>
            <a:spLocks noChangeAspect="1"/>
          </p:cNvSpPr>
          <p:nvPr/>
        </p:nvSpPr>
        <p:spPr>
          <a:xfrm>
            <a:off x="435639" y="4255465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0" name="Picture 19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E41C3D21-94AA-B9B4-A162-83B154A8E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46" y="4592962"/>
            <a:ext cx="714324" cy="837282"/>
          </a:xfrm>
          <a:prstGeom prst="rect">
            <a:avLst/>
          </a:prstGeom>
        </p:spPr>
      </p:pic>
      <p:pic>
        <p:nvPicPr>
          <p:cNvPr id="201" name="Picture 20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5355CE26-7232-8D2A-8E37-57BC72F7C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42" y="5487936"/>
            <a:ext cx="606495" cy="179312"/>
          </a:xfrm>
          <a:prstGeom prst="rect">
            <a:avLst/>
          </a:prstGeom>
        </p:spPr>
      </p:pic>
      <p:sp>
        <p:nvSpPr>
          <p:cNvPr id="202" name="Oval 201">
            <a:extLst>
              <a:ext uri="{FF2B5EF4-FFF2-40B4-BE49-F238E27FC236}">
                <a16:creationId xmlns:a16="http://schemas.microsoft.com/office/drawing/2014/main" id="{299F80DD-A860-2F83-85CB-2A47B49DD4B6}"/>
              </a:ext>
            </a:extLst>
          </p:cNvPr>
          <p:cNvSpPr/>
          <p:nvPr/>
        </p:nvSpPr>
        <p:spPr>
          <a:xfrm>
            <a:off x="10004272" y="416368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0760ACDD-74DF-89A7-494E-25977FF6C55D}"/>
              </a:ext>
            </a:extLst>
          </p:cNvPr>
          <p:cNvSpPr>
            <a:spLocks noChangeAspect="1"/>
          </p:cNvSpPr>
          <p:nvPr/>
        </p:nvSpPr>
        <p:spPr>
          <a:xfrm>
            <a:off x="10354380" y="427052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" name="Picture 20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EFC80E95-154F-C3BD-A022-030032A68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987" y="4608020"/>
            <a:ext cx="714324" cy="837282"/>
          </a:xfrm>
          <a:prstGeom prst="rect">
            <a:avLst/>
          </a:prstGeom>
        </p:spPr>
      </p:pic>
      <p:pic>
        <p:nvPicPr>
          <p:cNvPr id="205" name="Picture 20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D37F9602-4ED0-AFA4-24E6-122D4095E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383" y="5502994"/>
            <a:ext cx="606495" cy="179312"/>
          </a:xfrm>
          <a:prstGeom prst="rect">
            <a:avLst/>
          </a:prstGeom>
        </p:spPr>
      </p:pic>
      <p:sp>
        <p:nvSpPr>
          <p:cNvPr id="206" name="Oval 205">
            <a:extLst>
              <a:ext uri="{FF2B5EF4-FFF2-40B4-BE49-F238E27FC236}">
                <a16:creationId xmlns:a16="http://schemas.microsoft.com/office/drawing/2014/main" id="{F67FC478-4CDC-A4D3-7A40-596A3C62DFA7}"/>
              </a:ext>
            </a:extLst>
          </p:cNvPr>
          <p:cNvSpPr/>
          <p:nvPr/>
        </p:nvSpPr>
        <p:spPr>
          <a:xfrm>
            <a:off x="1071587" y="6110356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5AA2A6CB-0EA3-9D2E-E25B-8D8A589F0530}"/>
              </a:ext>
            </a:extLst>
          </p:cNvPr>
          <p:cNvSpPr>
            <a:spLocks noChangeAspect="1"/>
          </p:cNvSpPr>
          <p:nvPr/>
        </p:nvSpPr>
        <p:spPr>
          <a:xfrm>
            <a:off x="1421695" y="6217192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8" name="Picture 20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2CEF1839-02FE-DC7A-9C55-E0DA04A7F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302" y="6554689"/>
            <a:ext cx="714324" cy="837282"/>
          </a:xfrm>
          <a:prstGeom prst="rect">
            <a:avLst/>
          </a:prstGeom>
        </p:spPr>
      </p:pic>
      <p:pic>
        <p:nvPicPr>
          <p:cNvPr id="209" name="Picture 20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DD4EA3D8-730E-44D7-5627-9F96006E4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698" y="7449663"/>
            <a:ext cx="606495" cy="179312"/>
          </a:xfrm>
          <a:prstGeom prst="rect">
            <a:avLst/>
          </a:prstGeom>
        </p:spPr>
      </p:pic>
      <p:sp>
        <p:nvSpPr>
          <p:cNvPr id="210" name="Oval 209">
            <a:extLst>
              <a:ext uri="{FF2B5EF4-FFF2-40B4-BE49-F238E27FC236}">
                <a16:creationId xmlns:a16="http://schemas.microsoft.com/office/drawing/2014/main" id="{7A634D92-96CC-9C29-D31D-AF2CCD0C103A}"/>
              </a:ext>
            </a:extLst>
          </p:cNvPr>
          <p:cNvSpPr/>
          <p:nvPr/>
        </p:nvSpPr>
        <p:spPr>
          <a:xfrm>
            <a:off x="2066657" y="6109700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41E401DC-CC83-804D-AE51-612A80950B78}"/>
              </a:ext>
            </a:extLst>
          </p:cNvPr>
          <p:cNvSpPr>
            <a:spLocks noChangeAspect="1"/>
          </p:cNvSpPr>
          <p:nvPr/>
        </p:nvSpPr>
        <p:spPr>
          <a:xfrm>
            <a:off x="2416765" y="6216536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2" name="Picture 21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7BDE13B-DE4C-7301-AE27-FEEE87C31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372" y="6554033"/>
            <a:ext cx="714324" cy="837282"/>
          </a:xfrm>
          <a:prstGeom prst="rect">
            <a:avLst/>
          </a:prstGeom>
        </p:spPr>
      </p:pic>
      <p:pic>
        <p:nvPicPr>
          <p:cNvPr id="213" name="Picture 21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F951B4F4-6AA7-9D74-33B0-FFA2C3A70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768" y="7449007"/>
            <a:ext cx="606495" cy="179312"/>
          </a:xfrm>
          <a:prstGeom prst="rect">
            <a:avLst/>
          </a:prstGeom>
        </p:spPr>
      </p:pic>
      <p:sp>
        <p:nvSpPr>
          <p:cNvPr id="214" name="Oval 213">
            <a:extLst>
              <a:ext uri="{FF2B5EF4-FFF2-40B4-BE49-F238E27FC236}">
                <a16:creationId xmlns:a16="http://schemas.microsoft.com/office/drawing/2014/main" id="{8E1A135D-8ED1-14D3-ADA6-49D981B097A7}"/>
              </a:ext>
            </a:extLst>
          </p:cNvPr>
          <p:cNvSpPr/>
          <p:nvPr/>
        </p:nvSpPr>
        <p:spPr>
          <a:xfrm>
            <a:off x="3073239" y="608237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CDF174FF-8ABA-EBA9-2307-A02E37DA97BE}"/>
              </a:ext>
            </a:extLst>
          </p:cNvPr>
          <p:cNvSpPr>
            <a:spLocks noChangeAspect="1"/>
          </p:cNvSpPr>
          <p:nvPr/>
        </p:nvSpPr>
        <p:spPr>
          <a:xfrm>
            <a:off x="3423347" y="618921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6" name="Picture 21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2904AB5-A9AF-8E09-E7F3-801663496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954" y="6526707"/>
            <a:ext cx="714324" cy="837282"/>
          </a:xfrm>
          <a:prstGeom prst="rect">
            <a:avLst/>
          </a:prstGeom>
        </p:spPr>
      </p:pic>
      <p:pic>
        <p:nvPicPr>
          <p:cNvPr id="217" name="Picture 21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79A7D38B-163F-7484-6656-7789158B3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350" y="7421681"/>
            <a:ext cx="606495" cy="179312"/>
          </a:xfrm>
          <a:prstGeom prst="rect">
            <a:avLst/>
          </a:prstGeom>
        </p:spPr>
      </p:pic>
      <p:sp>
        <p:nvSpPr>
          <p:cNvPr id="218" name="Oval 217">
            <a:extLst>
              <a:ext uri="{FF2B5EF4-FFF2-40B4-BE49-F238E27FC236}">
                <a16:creationId xmlns:a16="http://schemas.microsoft.com/office/drawing/2014/main" id="{963A7E30-043E-3711-D6A9-6FE77E818E52}"/>
              </a:ext>
            </a:extLst>
          </p:cNvPr>
          <p:cNvSpPr/>
          <p:nvPr/>
        </p:nvSpPr>
        <p:spPr>
          <a:xfrm>
            <a:off x="4051286" y="6099323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DC12C981-7BD7-B9C0-577A-41BA470A16F0}"/>
              </a:ext>
            </a:extLst>
          </p:cNvPr>
          <p:cNvSpPr>
            <a:spLocks noChangeAspect="1"/>
          </p:cNvSpPr>
          <p:nvPr/>
        </p:nvSpPr>
        <p:spPr>
          <a:xfrm>
            <a:off x="4401394" y="6206159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0" name="Picture 21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C93CE45-BDE2-71E9-7E7B-B80BBA66C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001" y="6543656"/>
            <a:ext cx="714324" cy="837282"/>
          </a:xfrm>
          <a:prstGeom prst="rect">
            <a:avLst/>
          </a:prstGeom>
        </p:spPr>
      </p:pic>
      <p:pic>
        <p:nvPicPr>
          <p:cNvPr id="221" name="Picture 22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30BE28E7-2C84-3D64-89C3-9F3867DAF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0397" y="7438630"/>
            <a:ext cx="606495" cy="179312"/>
          </a:xfrm>
          <a:prstGeom prst="rect">
            <a:avLst/>
          </a:prstGeom>
        </p:spPr>
      </p:pic>
      <p:sp>
        <p:nvSpPr>
          <p:cNvPr id="222" name="Oval 221">
            <a:extLst>
              <a:ext uri="{FF2B5EF4-FFF2-40B4-BE49-F238E27FC236}">
                <a16:creationId xmlns:a16="http://schemas.microsoft.com/office/drawing/2014/main" id="{BD045506-4257-59A3-CEC7-08B3EF48DB61}"/>
              </a:ext>
            </a:extLst>
          </p:cNvPr>
          <p:cNvSpPr/>
          <p:nvPr/>
        </p:nvSpPr>
        <p:spPr>
          <a:xfrm>
            <a:off x="5029200" y="6099323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0B5D9948-EBC6-F383-6D6A-5EB93C478E8A}"/>
              </a:ext>
            </a:extLst>
          </p:cNvPr>
          <p:cNvSpPr>
            <a:spLocks noChangeAspect="1"/>
          </p:cNvSpPr>
          <p:nvPr/>
        </p:nvSpPr>
        <p:spPr>
          <a:xfrm>
            <a:off x="5379308" y="6206159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4" name="Picture 22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1C18A9D3-7903-CE1F-801B-E9DABC0AE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915" y="6543656"/>
            <a:ext cx="714324" cy="837282"/>
          </a:xfrm>
          <a:prstGeom prst="rect">
            <a:avLst/>
          </a:prstGeom>
        </p:spPr>
      </p:pic>
      <p:pic>
        <p:nvPicPr>
          <p:cNvPr id="225" name="Picture 22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43E9E9B-74A8-0B95-8633-1990F4ADD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311" y="7438630"/>
            <a:ext cx="606495" cy="179312"/>
          </a:xfrm>
          <a:prstGeom prst="rect">
            <a:avLst/>
          </a:prstGeom>
        </p:spPr>
      </p:pic>
      <p:sp>
        <p:nvSpPr>
          <p:cNvPr id="226" name="Oval 225">
            <a:extLst>
              <a:ext uri="{FF2B5EF4-FFF2-40B4-BE49-F238E27FC236}">
                <a16:creationId xmlns:a16="http://schemas.microsoft.com/office/drawing/2014/main" id="{6C587743-1B95-D74A-27F3-80F0CDAF939F}"/>
              </a:ext>
            </a:extLst>
          </p:cNvPr>
          <p:cNvSpPr/>
          <p:nvPr/>
        </p:nvSpPr>
        <p:spPr>
          <a:xfrm>
            <a:off x="6031214" y="6099323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E88971F1-F433-89B1-B3DF-AA88830E9855}"/>
              </a:ext>
            </a:extLst>
          </p:cNvPr>
          <p:cNvSpPr>
            <a:spLocks noChangeAspect="1"/>
          </p:cNvSpPr>
          <p:nvPr/>
        </p:nvSpPr>
        <p:spPr>
          <a:xfrm>
            <a:off x="6381322" y="6206159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8" name="Picture 22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CA4AD2A1-82D6-9D2F-08CC-31775E5BC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929" y="6543656"/>
            <a:ext cx="714324" cy="837282"/>
          </a:xfrm>
          <a:prstGeom prst="rect">
            <a:avLst/>
          </a:prstGeom>
        </p:spPr>
      </p:pic>
      <p:pic>
        <p:nvPicPr>
          <p:cNvPr id="229" name="Picture 22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DBA1A92-64F4-E3F0-C27E-9EC2DF4B1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325" y="7438630"/>
            <a:ext cx="606495" cy="179312"/>
          </a:xfrm>
          <a:prstGeom prst="rect">
            <a:avLst/>
          </a:prstGeom>
        </p:spPr>
      </p:pic>
      <p:sp>
        <p:nvSpPr>
          <p:cNvPr id="230" name="Oval 229">
            <a:extLst>
              <a:ext uri="{FF2B5EF4-FFF2-40B4-BE49-F238E27FC236}">
                <a16:creationId xmlns:a16="http://schemas.microsoft.com/office/drawing/2014/main" id="{8404E46F-AA1E-1585-291A-0CF812E091C8}"/>
              </a:ext>
            </a:extLst>
          </p:cNvPr>
          <p:cNvSpPr/>
          <p:nvPr/>
        </p:nvSpPr>
        <p:spPr>
          <a:xfrm>
            <a:off x="7019775" y="612086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4139F40C-0CD6-C8F1-1933-2C1D5B2E0E61}"/>
              </a:ext>
            </a:extLst>
          </p:cNvPr>
          <p:cNvSpPr>
            <a:spLocks noChangeAspect="1"/>
          </p:cNvSpPr>
          <p:nvPr/>
        </p:nvSpPr>
        <p:spPr>
          <a:xfrm>
            <a:off x="7369883" y="622770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2" name="Picture 23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62B2CA4D-EFBC-81C6-2436-DBD355885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490" y="6565201"/>
            <a:ext cx="714324" cy="837282"/>
          </a:xfrm>
          <a:prstGeom prst="rect">
            <a:avLst/>
          </a:prstGeom>
        </p:spPr>
      </p:pic>
      <p:pic>
        <p:nvPicPr>
          <p:cNvPr id="233" name="Picture 23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C53C619B-4C63-E074-2CCE-3D49D4E6D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8886" y="7460175"/>
            <a:ext cx="606495" cy="179312"/>
          </a:xfrm>
          <a:prstGeom prst="rect">
            <a:avLst/>
          </a:prstGeom>
        </p:spPr>
      </p:pic>
      <p:sp>
        <p:nvSpPr>
          <p:cNvPr id="234" name="Oval 233">
            <a:extLst>
              <a:ext uri="{FF2B5EF4-FFF2-40B4-BE49-F238E27FC236}">
                <a16:creationId xmlns:a16="http://schemas.microsoft.com/office/drawing/2014/main" id="{FF00041F-FC6B-0F63-1FF8-CCB651676FA1}"/>
              </a:ext>
            </a:extLst>
          </p:cNvPr>
          <p:cNvSpPr/>
          <p:nvPr/>
        </p:nvSpPr>
        <p:spPr>
          <a:xfrm>
            <a:off x="8013927" y="6109700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3F9C9CC8-AF24-34A4-5849-B11B06F27C81}"/>
              </a:ext>
            </a:extLst>
          </p:cNvPr>
          <p:cNvSpPr>
            <a:spLocks noChangeAspect="1"/>
          </p:cNvSpPr>
          <p:nvPr/>
        </p:nvSpPr>
        <p:spPr>
          <a:xfrm>
            <a:off x="8364035" y="6216536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6" name="Picture 23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DA3C8AE-79DB-B709-C3E6-3A01B04A6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9642" y="6554033"/>
            <a:ext cx="714324" cy="837282"/>
          </a:xfrm>
          <a:prstGeom prst="rect">
            <a:avLst/>
          </a:prstGeom>
        </p:spPr>
      </p:pic>
      <p:pic>
        <p:nvPicPr>
          <p:cNvPr id="237" name="Picture 23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4F64C7A6-91B7-788B-328A-7E36EBF03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3038" y="7449007"/>
            <a:ext cx="606495" cy="179312"/>
          </a:xfrm>
          <a:prstGeom prst="rect">
            <a:avLst/>
          </a:prstGeom>
        </p:spPr>
      </p:pic>
      <p:sp>
        <p:nvSpPr>
          <p:cNvPr id="238" name="Oval 237">
            <a:extLst>
              <a:ext uri="{FF2B5EF4-FFF2-40B4-BE49-F238E27FC236}">
                <a16:creationId xmlns:a16="http://schemas.microsoft.com/office/drawing/2014/main" id="{B9BE3532-29E3-4A04-0BE2-9CB623D58F25}"/>
              </a:ext>
            </a:extLst>
          </p:cNvPr>
          <p:cNvSpPr/>
          <p:nvPr/>
        </p:nvSpPr>
        <p:spPr>
          <a:xfrm>
            <a:off x="9010720" y="6099323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0314DC69-2656-8B62-0C5C-A790B1A19660}"/>
              </a:ext>
            </a:extLst>
          </p:cNvPr>
          <p:cNvSpPr>
            <a:spLocks noChangeAspect="1"/>
          </p:cNvSpPr>
          <p:nvPr/>
        </p:nvSpPr>
        <p:spPr>
          <a:xfrm>
            <a:off x="9360828" y="6206159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0" name="Picture 23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86DC30CA-4B6F-C94B-D6FD-620F9FF40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435" y="6543656"/>
            <a:ext cx="714324" cy="837282"/>
          </a:xfrm>
          <a:prstGeom prst="rect">
            <a:avLst/>
          </a:prstGeom>
        </p:spPr>
      </p:pic>
      <p:pic>
        <p:nvPicPr>
          <p:cNvPr id="241" name="Picture 24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49F116C8-29B7-77BC-AA85-23C93BD34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9831" y="7438630"/>
            <a:ext cx="606495" cy="179312"/>
          </a:xfrm>
          <a:prstGeom prst="rect">
            <a:avLst/>
          </a:prstGeom>
        </p:spPr>
      </p:pic>
      <p:sp>
        <p:nvSpPr>
          <p:cNvPr id="242" name="Oval 241">
            <a:extLst>
              <a:ext uri="{FF2B5EF4-FFF2-40B4-BE49-F238E27FC236}">
                <a16:creationId xmlns:a16="http://schemas.microsoft.com/office/drawing/2014/main" id="{49C62F5F-4D96-24CC-54E6-341A9162ACCB}"/>
              </a:ext>
            </a:extLst>
          </p:cNvPr>
          <p:cNvSpPr/>
          <p:nvPr/>
        </p:nvSpPr>
        <p:spPr>
          <a:xfrm>
            <a:off x="80322" y="6105810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84378A84-65CF-27F9-E5FE-F46A8F74A311}"/>
              </a:ext>
            </a:extLst>
          </p:cNvPr>
          <p:cNvSpPr>
            <a:spLocks noChangeAspect="1"/>
          </p:cNvSpPr>
          <p:nvPr/>
        </p:nvSpPr>
        <p:spPr>
          <a:xfrm>
            <a:off x="430430" y="6212646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4" name="Picture 24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8AC8C53-4FFC-79C9-49CF-E23EBC41C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37" y="6550143"/>
            <a:ext cx="714324" cy="837282"/>
          </a:xfrm>
          <a:prstGeom prst="rect">
            <a:avLst/>
          </a:prstGeom>
        </p:spPr>
      </p:pic>
      <p:pic>
        <p:nvPicPr>
          <p:cNvPr id="245" name="Picture 24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9B9B6623-AE5B-D5B0-CDBF-F67138411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33" y="7445117"/>
            <a:ext cx="606495" cy="179312"/>
          </a:xfrm>
          <a:prstGeom prst="rect">
            <a:avLst/>
          </a:prstGeom>
        </p:spPr>
      </p:pic>
      <p:sp>
        <p:nvSpPr>
          <p:cNvPr id="246" name="Oval 245">
            <a:extLst>
              <a:ext uri="{FF2B5EF4-FFF2-40B4-BE49-F238E27FC236}">
                <a16:creationId xmlns:a16="http://schemas.microsoft.com/office/drawing/2014/main" id="{4C4ED7B9-3364-E97D-3EB1-F3D1A7FCB50D}"/>
              </a:ext>
            </a:extLst>
          </p:cNvPr>
          <p:cNvSpPr/>
          <p:nvPr/>
        </p:nvSpPr>
        <p:spPr>
          <a:xfrm>
            <a:off x="9999063" y="612086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1A5D01BE-241A-7071-C937-857EF869E4F4}"/>
              </a:ext>
            </a:extLst>
          </p:cNvPr>
          <p:cNvSpPr>
            <a:spLocks noChangeAspect="1"/>
          </p:cNvSpPr>
          <p:nvPr/>
        </p:nvSpPr>
        <p:spPr>
          <a:xfrm>
            <a:off x="10349171" y="622770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8" name="Picture 24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BF661F9A-7A89-6E3E-5F09-B201EA6A6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4778" y="6565201"/>
            <a:ext cx="714324" cy="837282"/>
          </a:xfrm>
          <a:prstGeom prst="rect">
            <a:avLst/>
          </a:prstGeom>
        </p:spPr>
      </p:pic>
      <p:pic>
        <p:nvPicPr>
          <p:cNvPr id="249" name="Picture 24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666FDACE-AAA8-9F22-30C6-BEB4FC9CC5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8174" y="7460175"/>
            <a:ext cx="606495" cy="179312"/>
          </a:xfrm>
          <a:prstGeom prst="rect">
            <a:avLst/>
          </a:prstGeom>
        </p:spPr>
      </p:pic>
      <p:sp>
        <p:nvSpPr>
          <p:cNvPr id="250" name="Oval 249">
            <a:extLst>
              <a:ext uri="{FF2B5EF4-FFF2-40B4-BE49-F238E27FC236}">
                <a16:creationId xmlns:a16="http://schemas.microsoft.com/office/drawing/2014/main" id="{B6DE0F9F-F2B8-E658-7090-6B1C816AC195}"/>
              </a:ext>
            </a:extLst>
          </p:cNvPr>
          <p:cNvSpPr/>
          <p:nvPr/>
        </p:nvSpPr>
        <p:spPr>
          <a:xfrm>
            <a:off x="1071587" y="806364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1E721F13-769F-867F-6D83-8BB278538FB6}"/>
              </a:ext>
            </a:extLst>
          </p:cNvPr>
          <p:cNvSpPr>
            <a:spLocks noChangeAspect="1"/>
          </p:cNvSpPr>
          <p:nvPr/>
        </p:nvSpPr>
        <p:spPr>
          <a:xfrm>
            <a:off x="1421695" y="817048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2" name="Picture 25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BBF4AEB-9416-EB1B-CFEF-3539125DA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302" y="8507980"/>
            <a:ext cx="714324" cy="837282"/>
          </a:xfrm>
          <a:prstGeom prst="rect">
            <a:avLst/>
          </a:prstGeom>
        </p:spPr>
      </p:pic>
      <p:pic>
        <p:nvPicPr>
          <p:cNvPr id="253" name="Picture 25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7D918C05-1F95-7E03-26F3-F29A7BAA0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698" y="9402954"/>
            <a:ext cx="606495" cy="179312"/>
          </a:xfrm>
          <a:prstGeom prst="rect">
            <a:avLst/>
          </a:prstGeom>
        </p:spPr>
      </p:pic>
      <p:sp>
        <p:nvSpPr>
          <p:cNvPr id="254" name="Oval 253">
            <a:extLst>
              <a:ext uri="{FF2B5EF4-FFF2-40B4-BE49-F238E27FC236}">
                <a16:creationId xmlns:a16="http://schemas.microsoft.com/office/drawing/2014/main" id="{CD00C061-2E36-63FA-4B47-41A884D33CE7}"/>
              </a:ext>
            </a:extLst>
          </p:cNvPr>
          <p:cNvSpPr/>
          <p:nvPr/>
        </p:nvSpPr>
        <p:spPr>
          <a:xfrm>
            <a:off x="2066657" y="806299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F95FF9D5-600C-829D-E4BB-23B450AB0A08}"/>
              </a:ext>
            </a:extLst>
          </p:cNvPr>
          <p:cNvSpPr>
            <a:spLocks noChangeAspect="1"/>
          </p:cNvSpPr>
          <p:nvPr/>
        </p:nvSpPr>
        <p:spPr>
          <a:xfrm>
            <a:off x="2416765" y="816982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" name="Picture 25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2D977A83-F24A-8D27-BA63-8310638A6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372" y="8507324"/>
            <a:ext cx="714324" cy="837282"/>
          </a:xfrm>
          <a:prstGeom prst="rect">
            <a:avLst/>
          </a:prstGeom>
        </p:spPr>
      </p:pic>
      <p:pic>
        <p:nvPicPr>
          <p:cNvPr id="257" name="Picture 25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FCA603E-C494-15EC-A393-C7F13C3AD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768" y="9402298"/>
            <a:ext cx="606495" cy="179312"/>
          </a:xfrm>
          <a:prstGeom prst="rect">
            <a:avLst/>
          </a:prstGeom>
        </p:spPr>
      </p:pic>
      <p:sp>
        <p:nvSpPr>
          <p:cNvPr id="258" name="Oval 257">
            <a:extLst>
              <a:ext uri="{FF2B5EF4-FFF2-40B4-BE49-F238E27FC236}">
                <a16:creationId xmlns:a16="http://schemas.microsoft.com/office/drawing/2014/main" id="{49492B10-A6D3-1BDB-9D31-BDC0E7D255C5}"/>
              </a:ext>
            </a:extLst>
          </p:cNvPr>
          <p:cNvSpPr/>
          <p:nvPr/>
        </p:nvSpPr>
        <p:spPr>
          <a:xfrm>
            <a:off x="3073239" y="8035665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>
            <a:extLst>
              <a:ext uri="{FF2B5EF4-FFF2-40B4-BE49-F238E27FC236}">
                <a16:creationId xmlns:a16="http://schemas.microsoft.com/office/drawing/2014/main" id="{F44694B5-991C-7C58-92E2-A299B8DF70FC}"/>
              </a:ext>
            </a:extLst>
          </p:cNvPr>
          <p:cNvSpPr>
            <a:spLocks noChangeAspect="1"/>
          </p:cNvSpPr>
          <p:nvPr/>
        </p:nvSpPr>
        <p:spPr>
          <a:xfrm>
            <a:off x="3423347" y="8142501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0" name="Picture 25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DE6F0C9D-00C1-4F20-2870-31B55CD80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954" y="8479998"/>
            <a:ext cx="714324" cy="837282"/>
          </a:xfrm>
          <a:prstGeom prst="rect">
            <a:avLst/>
          </a:prstGeom>
        </p:spPr>
      </p:pic>
      <p:pic>
        <p:nvPicPr>
          <p:cNvPr id="261" name="Picture 26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31061A1-6030-0686-9EA3-FA6BD0DF8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350" y="9374972"/>
            <a:ext cx="606495" cy="179312"/>
          </a:xfrm>
          <a:prstGeom prst="rect">
            <a:avLst/>
          </a:prstGeom>
        </p:spPr>
      </p:pic>
      <p:sp>
        <p:nvSpPr>
          <p:cNvPr id="262" name="Oval 261">
            <a:extLst>
              <a:ext uri="{FF2B5EF4-FFF2-40B4-BE49-F238E27FC236}">
                <a16:creationId xmlns:a16="http://schemas.microsoft.com/office/drawing/2014/main" id="{186D3C3C-0056-90B3-96FE-19136AE9569E}"/>
              </a:ext>
            </a:extLst>
          </p:cNvPr>
          <p:cNvSpPr/>
          <p:nvPr/>
        </p:nvSpPr>
        <p:spPr>
          <a:xfrm>
            <a:off x="4051286" y="805261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id="{C3A2EED7-D28D-7ABE-0574-08F719802498}"/>
              </a:ext>
            </a:extLst>
          </p:cNvPr>
          <p:cNvSpPr>
            <a:spLocks noChangeAspect="1"/>
          </p:cNvSpPr>
          <p:nvPr/>
        </p:nvSpPr>
        <p:spPr>
          <a:xfrm>
            <a:off x="4401394" y="815945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4" name="Picture 26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CAB7B04-454D-F72B-742D-DEEF84E97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001" y="8496947"/>
            <a:ext cx="714324" cy="837282"/>
          </a:xfrm>
          <a:prstGeom prst="rect">
            <a:avLst/>
          </a:prstGeom>
        </p:spPr>
      </p:pic>
      <p:pic>
        <p:nvPicPr>
          <p:cNvPr id="265" name="Picture 26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F55B7083-6C83-799B-6B93-A38CCD8C4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0397" y="9391921"/>
            <a:ext cx="606495" cy="179312"/>
          </a:xfrm>
          <a:prstGeom prst="rect">
            <a:avLst/>
          </a:prstGeom>
        </p:spPr>
      </p:pic>
      <p:sp>
        <p:nvSpPr>
          <p:cNvPr id="266" name="Oval 265">
            <a:extLst>
              <a:ext uri="{FF2B5EF4-FFF2-40B4-BE49-F238E27FC236}">
                <a16:creationId xmlns:a16="http://schemas.microsoft.com/office/drawing/2014/main" id="{E7BC4490-A0CF-9D77-A494-896E7B251D5C}"/>
              </a:ext>
            </a:extLst>
          </p:cNvPr>
          <p:cNvSpPr/>
          <p:nvPr/>
        </p:nvSpPr>
        <p:spPr>
          <a:xfrm>
            <a:off x="5029200" y="805261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D72FC8B6-FE7C-20A2-DB91-DB79801F95D3}"/>
              </a:ext>
            </a:extLst>
          </p:cNvPr>
          <p:cNvSpPr>
            <a:spLocks noChangeAspect="1"/>
          </p:cNvSpPr>
          <p:nvPr/>
        </p:nvSpPr>
        <p:spPr>
          <a:xfrm>
            <a:off x="5379308" y="815945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8" name="Picture 26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10D62281-0BE3-7859-FF8B-AF41366D4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915" y="8496947"/>
            <a:ext cx="714324" cy="837282"/>
          </a:xfrm>
          <a:prstGeom prst="rect">
            <a:avLst/>
          </a:prstGeom>
        </p:spPr>
      </p:pic>
      <p:pic>
        <p:nvPicPr>
          <p:cNvPr id="269" name="Picture 26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4CA6AFC9-4E41-F43D-AC3F-444AB24837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311" y="9391921"/>
            <a:ext cx="606495" cy="179312"/>
          </a:xfrm>
          <a:prstGeom prst="rect">
            <a:avLst/>
          </a:prstGeom>
        </p:spPr>
      </p:pic>
      <p:sp>
        <p:nvSpPr>
          <p:cNvPr id="270" name="Oval 269">
            <a:extLst>
              <a:ext uri="{FF2B5EF4-FFF2-40B4-BE49-F238E27FC236}">
                <a16:creationId xmlns:a16="http://schemas.microsoft.com/office/drawing/2014/main" id="{6769CBB1-24E5-00D9-493F-D7A29C4EDC41}"/>
              </a:ext>
            </a:extLst>
          </p:cNvPr>
          <p:cNvSpPr/>
          <p:nvPr/>
        </p:nvSpPr>
        <p:spPr>
          <a:xfrm>
            <a:off x="6031214" y="805261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>
            <a:extLst>
              <a:ext uri="{FF2B5EF4-FFF2-40B4-BE49-F238E27FC236}">
                <a16:creationId xmlns:a16="http://schemas.microsoft.com/office/drawing/2014/main" id="{F40A2D1D-1575-0961-88E1-1B69936D1419}"/>
              </a:ext>
            </a:extLst>
          </p:cNvPr>
          <p:cNvSpPr>
            <a:spLocks noChangeAspect="1"/>
          </p:cNvSpPr>
          <p:nvPr/>
        </p:nvSpPr>
        <p:spPr>
          <a:xfrm>
            <a:off x="6381322" y="815945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2" name="Picture 27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C43858A4-F7CF-207D-670E-C8E92C151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929" y="8496947"/>
            <a:ext cx="714324" cy="837282"/>
          </a:xfrm>
          <a:prstGeom prst="rect">
            <a:avLst/>
          </a:prstGeom>
        </p:spPr>
      </p:pic>
      <p:pic>
        <p:nvPicPr>
          <p:cNvPr id="273" name="Picture 27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1691E17-F842-D7F4-4FA4-655B53E95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325" y="9391921"/>
            <a:ext cx="606495" cy="179312"/>
          </a:xfrm>
          <a:prstGeom prst="rect">
            <a:avLst/>
          </a:prstGeom>
        </p:spPr>
      </p:pic>
      <p:sp>
        <p:nvSpPr>
          <p:cNvPr id="274" name="Oval 273">
            <a:extLst>
              <a:ext uri="{FF2B5EF4-FFF2-40B4-BE49-F238E27FC236}">
                <a16:creationId xmlns:a16="http://schemas.microsoft.com/office/drawing/2014/main" id="{C6EAE598-A50D-E988-D57B-B9CFB3703696}"/>
              </a:ext>
            </a:extLst>
          </p:cNvPr>
          <p:cNvSpPr/>
          <p:nvPr/>
        </p:nvSpPr>
        <p:spPr>
          <a:xfrm>
            <a:off x="7019775" y="8074159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>
            <a:extLst>
              <a:ext uri="{FF2B5EF4-FFF2-40B4-BE49-F238E27FC236}">
                <a16:creationId xmlns:a16="http://schemas.microsoft.com/office/drawing/2014/main" id="{B2D991AA-8236-7160-31C2-D76575BD2BC3}"/>
              </a:ext>
            </a:extLst>
          </p:cNvPr>
          <p:cNvSpPr>
            <a:spLocks noChangeAspect="1"/>
          </p:cNvSpPr>
          <p:nvPr/>
        </p:nvSpPr>
        <p:spPr>
          <a:xfrm>
            <a:off x="7369883" y="8180995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6" name="Picture 27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3F289895-5B66-CA2F-D366-864645653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490" y="8518492"/>
            <a:ext cx="714324" cy="837282"/>
          </a:xfrm>
          <a:prstGeom prst="rect">
            <a:avLst/>
          </a:prstGeom>
        </p:spPr>
      </p:pic>
      <p:pic>
        <p:nvPicPr>
          <p:cNvPr id="277" name="Picture 27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72A349C-D64F-BB97-519E-0BDE52709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8886" y="9413466"/>
            <a:ext cx="606495" cy="179312"/>
          </a:xfrm>
          <a:prstGeom prst="rect">
            <a:avLst/>
          </a:prstGeom>
        </p:spPr>
      </p:pic>
      <p:sp>
        <p:nvSpPr>
          <p:cNvPr id="278" name="Oval 277">
            <a:extLst>
              <a:ext uri="{FF2B5EF4-FFF2-40B4-BE49-F238E27FC236}">
                <a16:creationId xmlns:a16="http://schemas.microsoft.com/office/drawing/2014/main" id="{25ADD4AE-3515-50F6-0C81-FEAE6512F9FC}"/>
              </a:ext>
            </a:extLst>
          </p:cNvPr>
          <p:cNvSpPr/>
          <p:nvPr/>
        </p:nvSpPr>
        <p:spPr>
          <a:xfrm>
            <a:off x="8013927" y="806299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>
            <a:extLst>
              <a:ext uri="{FF2B5EF4-FFF2-40B4-BE49-F238E27FC236}">
                <a16:creationId xmlns:a16="http://schemas.microsoft.com/office/drawing/2014/main" id="{3B4955B6-D359-69B4-1205-49F9AC02105C}"/>
              </a:ext>
            </a:extLst>
          </p:cNvPr>
          <p:cNvSpPr>
            <a:spLocks noChangeAspect="1"/>
          </p:cNvSpPr>
          <p:nvPr/>
        </p:nvSpPr>
        <p:spPr>
          <a:xfrm>
            <a:off x="8364035" y="816982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0" name="Picture 27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BE3C28F-1F4B-D57F-6C73-C1096E244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9642" y="8507324"/>
            <a:ext cx="714324" cy="837282"/>
          </a:xfrm>
          <a:prstGeom prst="rect">
            <a:avLst/>
          </a:prstGeom>
        </p:spPr>
      </p:pic>
      <p:pic>
        <p:nvPicPr>
          <p:cNvPr id="281" name="Picture 28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7AC7A1F4-53E7-CF7F-6D76-10D6D6CBD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3038" y="9402298"/>
            <a:ext cx="606495" cy="179312"/>
          </a:xfrm>
          <a:prstGeom prst="rect">
            <a:avLst/>
          </a:prstGeom>
        </p:spPr>
      </p:pic>
      <p:sp>
        <p:nvSpPr>
          <p:cNvPr id="282" name="Oval 281">
            <a:extLst>
              <a:ext uri="{FF2B5EF4-FFF2-40B4-BE49-F238E27FC236}">
                <a16:creationId xmlns:a16="http://schemas.microsoft.com/office/drawing/2014/main" id="{18C1CBF6-8DD6-1CFF-1AFF-76A833AE583F}"/>
              </a:ext>
            </a:extLst>
          </p:cNvPr>
          <p:cNvSpPr/>
          <p:nvPr/>
        </p:nvSpPr>
        <p:spPr>
          <a:xfrm>
            <a:off x="9010720" y="805261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BE7ACAFC-30A5-4129-3290-DFB08A780D56}"/>
              </a:ext>
            </a:extLst>
          </p:cNvPr>
          <p:cNvSpPr>
            <a:spLocks noChangeAspect="1"/>
          </p:cNvSpPr>
          <p:nvPr/>
        </p:nvSpPr>
        <p:spPr>
          <a:xfrm>
            <a:off x="9360828" y="815945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4" name="Picture 28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1ABEEFF4-A125-F1B9-5F2F-88CD83C81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435" y="8496947"/>
            <a:ext cx="714324" cy="837282"/>
          </a:xfrm>
          <a:prstGeom prst="rect">
            <a:avLst/>
          </a:prstGeom>
        </p:spPr>
      </p:pic>
      <p:pic>
        <p:nvPicPr>
          <p:cNvPr id="285" name="Picture 28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23657D80-0FD8-1FE7-47C5-236E20EE2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9831" y="9391921"/>
            <a:ext cx="606495" cy="179312"/>
          </a:xfrm>
          <a:prstGeom prst="rect">
            <a:avLst/>
          </a:prstGeom>
        </p:spPr>
      </p:pic>
      <p:sp>
        <p:nvSpPr>
          <p:cNvPr id="286" name="Oval 285">
            <a:extLst>
              <a:ext uri="{FF2B5EF4-FFF2-40B4-BE49-F238E27FC236}">
                <a16:creationId xmlns:a16="http://schemas.microsoft.com/office/drawing/2014/main" id="{C1508AD1-2D41-F896-190D-B977F1D23408}"/>
              </a:ext>
            </a:extLst>
          </p:cNvPr>
          <p:cNvSpPr/>
          <p:nvPr/>
        </p:nvSpPr>
        <p:spPr>
          <a:xfrm>
            <a:off x="80322" y="805910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3EAF324A-2AE4-92AA-51A5-D25F31F70393}"/>
              </a:ext>
            </a:extLst>
          </p:cNvPr>
          <p:cNvSpPr>
            <a:spLocks noChangeAspect="1"/>
          </p:cNvSpPr>
          <p:nvPr/>
        </p:nvSpPr>
        <p:spPr>
          <a:xfrm>
            <a:off x="430430" y="816593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8" name="Picture 28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089EF99D-B519-4832-5831-8FE3E08A1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37" y="8503434"/>
            <a:ext cx="714324" cy="837282"/>
          </a:xfrm>
          <a:prstGeom prst="rect">
            <a:avLst/>
          </a:prstGeom>
        </p:spPr>
      </p:pic>
      <p:pic>
        <p:nvPicPr>
          <p:cNvPr id="289" name="Picture 28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2FA7C19A-2673-596C-47BC-4B433B330D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33" y="9398408"/>
            <a:ext cx="606495" cy="179312"/>
          </a:xfrm>
          <a:prstGeom prst="rect">
            <a:avLst/>
          </a:prstGeom>
        </p:spPr>
      </p:pic>
      <p:sp>
        <p:nvSpPr>
          <p:cNvPr id="290" name="Oval 289">
            <a:extLst>
              <a:ext uri="{FF2B5EF4-FFF2-40B4-BE49-F238E27FC236}">
                <a16:creationId xmlns:a16="http://schemas.microsoft.com/office/drawing/2014/main" id="{1B923B1C-E8DB-4310-22A0-E0E0BBA21D42}"/>
              </a:ext>
            </a:extLst>
          </p:cNvPr>
          <p:cNvSpPr/>
          <p:nvPr/>
        </p:nvSpPr>
        <p:spPr>
          <a:xfrm>
            <a:off x="9999063" y="8074159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D5CA7C10-5184-6F52-E9CD-76944A855EA8}"/>
              </a:ext>
            </a:extLst>
          </p:cNvPr>
          <p:cNvSpPr>
            <a:spLocks noChangeAspect="1"/>
          </p:cNvSpPr>
          <p:nvPr/>
        </p:nvSpPr>
        <p:spPr>
          <a:xfrm>
            <a:off x="10349171" y="8180995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2" name="Picture 29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20DE5DF-DD47-AC97-223A-EAEB2B8F6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4778" y="8518492"/>
            <a:ext cx="714324" cy="837282"/>
          </a:xfrm>
          <a:prstGeom prst="rect">
            <a:avLst/>
          </a:prstGeom>
        </p:spPr>
      </p:pic>
      <p:pic>
        <p:nvPicPr>
          <p:cNvPr id="293" name="Picture 29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4CE7A84-8160-8781-64D5-45AC42DCA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8174" y="9413466"/>
            <a:ext cx="606495" cy="17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42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Brown</dc:creator>
  <cp:lastModifiedBy>Microsoft Office User</cp:lastModifiedBy>
  <cp:revision>12</cp:revision>
  <dcterms:created xsi:type="dcterms:W3CDTF">2021-07-30T19:11:39Z</dcterms:created>
  <dcterms:modified xsi:type="dcterms:W3CDTF">2023-10-23T21:05:27Z</dcterms:modified>
</cp:coreProperties>
</file>