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26"/>
  </p:normalViewPr>
  <p:slideViewPr>
    <p:cSldViewPr snapToGrid="0" snapToObjects="1">
      <p:cViewPr varScale="1">
        <p:scale>
          <a:sx n="116" d="100"/>
          <a:sy n="116" d="100"/>
        </p:scale>
        <p:origin x="19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9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2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5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0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3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3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2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4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7C4EF-3B0B-A94E-A3C9-2A08B8AAED88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9606D-10A4-E942-A69F-9BBF00ECE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8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6A5DFD75-9A69-FCCD-07D3-FB36FF3D0415}"/>
              </a:ext>
            </a:extLst>
          </p:cNvPr>
          <p:cNvSpPr/>
          <p:nvPr/>
        </p:nvSpPr>
        <p:spPr>
          <a:xfrm>
            <a:off x="58737" y="121560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735CB33-C500-5A2D-B585-A5E57FBAD5EF}"/>
              </a:ext>
            </a:extLst>
          </p:cNvPr>
          <p:cNvSpPr>
            <a:spLocks noChangeAspect="1"/>
          </p:cNvSpPr>
          <p:nvPr/>
        </p:nvSpPr>
        <p:spPr>
          <a:xfrm>
            <a:off x="408845" y="228396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8E05EFB4-9287-F6B4-24AE-E6EDD10986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52" y="565893"/>
            <a:ext cx="714324" cy="837282"/>
          </a:xfrm>
          <a:prstGeom prst="rect">
            <a:avLst/>
          </a:prstGeom>
        </p:spPr>
      </p:pic>
      <p:pic>
        <p:nvPicPr>
          <p:cNvPr id="39" name="Picture 3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9C3530DE-D0B6-AACB-3297-BAD3C112AD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47" y="1460867"/>
            <a:ext cx="606495" cy="179312"/>
          </a:xfrm>
          <a:prstGeom prst="rect">
            <a:avLst/>
          </a:prstGeom>
        </p:spPr>
      </p:pic>
      <p:sp>
        <p:nvSpPr>
          <p:cNvPr id="40" name="Oval 39">
            <a:extLst>
              <a:ext uri="{FF2B5EF4-FFF2-40B4-BE49-F238E27FC236}">
                <a16:creationId xmlns:a16="http://schemas.microsoft.com/office/drawing/2014/main" id="{61194A37-62E1-7345-BCD5-8FD83FFC3A6D}"/>
              </a:ext>
            </a:extLst>
          </p:cNvPr>
          <p:cNvSpPr/>
          <p:nvPr/>
        </p:nvSpPr>
        <p:spPr>
          <a:xfrm>
            <a:off x="1071392" y="12090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A7FC241-4C3F-C180-CD0D-2E96A73264CC}"/>
              </a:ext>
            </a:extLst>
          </p:cNvPr>
          <p:cNvSpPr>
            <a:spLocks noChangeAspect="1"/>
          </p:cNvSpPr>
          <p:nvPr/>
        </p:nvSpPr>
        <p:spPr>
          <a:xfrm>
            <a:off x="1421500" y="22774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3E83C051-83AA-CAA6-6004-49F389780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107" y="565237"/>
            <a:ext cx="714324" cy="837282"/>
          </a:xfrm>
          <a:prstGeom prst="rect">
            <a:avLst/>
          </a:prstGeom>
        </p:spPr>
      </p:pic>
      <p:pic>
        <p:nvPicPr>
          <p:cNvPr id="43" name="Picture 4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53F7FACE-F087-014C-ABFB-FAC968611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502" y="1460211"/>
            <a:ext cx="606495" cy="179312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C95B427F-2C14-B990-206F-518813289BEC}"/>
              </a:ext>
            </a:extLst>
          </p:cNvPr>
          <p:cNvSpPr/>
          <p:nvPr/>
        </p:nvSpPr>
        <p:spPr>
          <a:xfrm>
            <a:off x="2095559" y="9357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D51C601-96A4-7F86-0043-752ABE665F2A}"/>
              </a:ext>
            </a:extLst>
          </p:cNvPr>
          <p:cNvSpPr>
            <a:spLocks noChangeAspect="1"/>
          </p:cNvSpPr>
          <p:nvPr/>
        </p:nvSpPr>
        <p:spPr>
          <a:xfrm>
            <a:off x="2445667" y="20041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0FEF36E5-D8C4-6D33-C8B3-B2C7B15EE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274" y="537911"/>
            <a:ext cx="714324" cy="837282"/>
          </a:xfrm>
          <a:prstGeom prst="rect">
            <a:avLst/>
          </a:prstGeom>
        </p:spPr>
      </p:pic>
      <p:pic>
        <p:nvPicPr>
          <p:cNvPr id="47" name="Picture 4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5A133E1B-DB53-4BAE-5553-733EF0CDD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669" y="1432885"/>
            <a:ext cx="606495" cy="179312"/>
          </a:xfrm>
          <a:prstGeom prst="rect">
            <a:avLst/>
          </a:prstGeom>
        </p:spPr>
      </p:pic>
      <p:sp>
        <p:nvSpPr>
          <p:cNvPr id="48" name="Oval 47">
            <a:extLst>
              <a:ext uri="{FF2B5EF4-FFF2-40B4-BE49-F238E27FC236}">
                <a16:creationId xmlns:a16="http://schemas.microsoft.com/office/drawing/2014/main" id="{1F03C2C2-E64E-3EEC-D148-2BE1581BFCDD}"/>
              </a:ext>
            </a:extLst>
          </p:cNvPr>
          <p:cNvSpPr/>
          <p:nvPr/>
        </p:nvSpPr>
        <p:spPr>
          <a:xfrm>
            <a:off x="3108776" y="11052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D5F5A94-06D1-0A51-43B4-02FF918D45F1}"/>
              </a:ext>
            </a:extLst>
          </p:cNvPr>
          <p:cNvSpPr>
            <a:spLocks noChangeAspect="1"/>
          </p:cNvSpPr>
          <p:nvPr/>
        </p:nvSpPr>
        <p:spPr>
          <a:xfrm>
            <a:off x="3458884" y="21736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16A2022C-67E8-5B40-7CFE-D11DC0CCB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491" y="554860"/>
            <a:ext cx="714324" cy="837282"/>
          </a:xfrm>
          <a:prstGeom prst="rect">
            <a:avLst/>
          </a:prstGeom>
        </p:spPr>
      </p:pic>
      <p:pic>
        <p:nvPicPr>
          <p:cNvPr id="51" name="Picture 5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0DD17A55-B4E9-FFA2-5589-DFDED00F1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886" y="1449834"/>
            <a:ext cx="606495" cy="179312"/>
          </a:xfrm>
          <a:prstGeom prst="rect">
            <a:avLst/>
          </a:prstGeom>
        </p:spPr>
      </p:pic>
      <p:sp>
        <p:nvSpPr>
          <p:cNvPr id="52" name="Oval 51">
            <a:extLst>
              <a:ext uri="{FF2B5EF4-FFF2-40B4-BE49-F238E27FC236}">
                <a16:creationId xmlns:a16="http://schemas.microsoft.com/office/drawing/2014/main" id="{CA33E031-775D-ACF7-D2B0-9EA90472138C}"/>
              </a:ext>
            </a:extLst>
          </p:cNvPr>
          <p:cNvSpPr/>
          <p:nvPr/>
        </p:nvSpPr>
        <p:spPr>
          <a:xfrm>
            <a:off x="4121860" y="11052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1C2470E-CB42-B9A9-6C0D-6561E4272102}"/>
              </a:ext>
            </a:extLst>
          </p:cNvPr>
          <p:cNvSpPr>
            <a:spLocks noChangeAspect="1"/>
          </p:cNvSpPr>
          <p:nvPr/>
        </p:nvSpPr>
        <p:spPr>
          <a:xfrm>
            <a:off x="4471968" y="21736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5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AE61674-1C3E-4E73-DE2F-433659580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575" y="554860"/>
            <a:ext cx="714324" cy="837282"/>
          </a:xfrm>
          <a:prstGeom prst="rect">
            <a:avLst/>
          </a:prstGeom>
        </p:spPr>
      </p:pic>
      <p:pic>
        <p:nvPicPr>
          <p:cNvPr id="55" name="Picture 5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858CED15-B898-5E05-BD9B-D27CFCC46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970" y="1449834"/>
            <a:ext cx="606495" cy="179312"/>
          </a:xfrm>
          <a:prstGeom prst="rect">
            <a:avLst/>
          </a:prstGeom>
        </p:spPr>
      </p:pic>
      <p:sp>
        <p:nvSpPr>
          <p:cNvPr id="56" name="Oval 55">
            <a:extLst>
              <a:ext uri="{FF2B5EF4-FFF2-40B4-BE49-F238E27FC236}">
                <a16:creationId xmlns:a16="http://schemas.microsoft.com/office/drawing/2014/main" id="{96AD1AD2-C167-C09B-0CCC-45EBCCCD36A5}"/>
              </a:ext>
            </a:extLst>
          </p:cNvPr>
          <p:cNvSpPr/>
          <p:nvPr/>
        </p:nvSpPr>
        <p:spPr>
          <a:xfrm>
            <a:off x="5123874" y="11052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EF959FA8-70C2-2F13-8126-BD9B85697842}"/>
              </a:ext>
            </a:extLst>
          </p:cNvPr>
          <p:cNvSpPr>
            <a:spLocks noChangeAspect="1"/>
          </p:cNvSpPr>
          <p:nvPr/>
        </p:nvSpPr>
        <p:spPr>
          <a:xfrm>
            <a:off x="5473982" y="21736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5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6F088ABE-A7B3-4F3F-3671-CE33EA685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589" y="554860"/>
            <a:ext cx="714324" cy="837282"/>
          </a:xfrm>
          <a:prstGeom prst="rect">
            <a:avLst/>
          </a:prstGeom>
        </p:spPr>
      </p:pic>
      <p:pic>
        <p:nvPicPr>
          <p:cNvPr id="59" name="Picture 5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3D827F81-0643-BE6C-2E3A-C20C9761B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984" y="1449834"/>
            <a:ext cx="606495" cy="179312"/>
          </a:xfrm>
          <a:prstGeom prst="rect">
            <a:avLst/>
          </a:prstGeom>
        </p:spPr>
      </p:pic>
      <p:sp>
        <p:nvSpPr>
          <p:cNvPr id="60" name="Oval 59">
            <a:extLst>
              <a:ext uri="{FF2B5EF4-FFF2-40B4-BE49-F238E27FC236}">
                <a16:creationId xmlns:a16="http://schemas.microsoft.com/office/drawing/2014/main" id="{AE9716B9-D396-8AB2-3E90-A94C53E7F8ED}"/>
              </a:ext>
            </a:extLst>
          </p:cNvPr>
          <p:cNvSpPr/>
          <p:nvPr/>
        </p:nvSpPr>
        <p:spPr>
          <a:xfrm>
            <a:off x="6130020" y="13207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83D129B-6CA4-628C-F128-7220C7BBD5E2}"/>
              </a:ext>
            </a:extLst>
          </p:cNvPr>
          <p:cNvSpPr>
            <a:spLocks noChangeAspect="1"/>
          </p:cNvSpPr>
          <p:nvPr/>
        </p:nvSpPr>
        <p:spPr>
          <a:xfrm>
            <a:off x="6480128" y="23890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6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40AC877B-8013-8D01-1212-A08C55E4C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735" y="576405"/>
            <a:ext cx="714324" cy="837282"/>
          </a:xfrm>
          <a:prstGeom prst="rect">
            <a:avLst/>
          </a:prstGeom>
        </p:spPr>
      </p:pic>
      <p:pic>
        <p:nvPicPr>
          <p:cNvPr id="63" name="Picture 6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90141229-95F5-21EF-2384-BFFF16BAB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130" y="1471379"/>
            <a:ext cx="606495" cy="179312"/>
          </a:xfrm>
          <a:prstGeom prst="rect">
            <a:avLst/>
          </a:prstGeom>
        </p:spPr>
      </p:pic>
      <p:sp>
        <p:nvSpPr>
          <p:cNvPr id="64" name="Oval 63">
            <a:extLst>
              <a:ext uri="{FF2B5EF4-FFF2-40B4-BE49-F238E27FC236}">
                <a16:creationId xmlns:a16="http://schemas.microsoft.com/office/drawing/2014/main" id="{E34F05FF-EBC0-8CB7-8393-D4DA8C916CD0}"/>
              </a:ext>
            </a:extLst>
          </p:cNvPr>
          <p:cNvSpPr/>
          <p:nvPr/>
        </p:nvSpPr>
        <p:spPr>
          <a:xfrm>
            <a:off x="7141757" y="12090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16C20C31-E88A-F7A5-F1F2-A521C6A838E4}"/>
              </a:ext>
            </a:extLst>
          </p:cNvPr>
          <p:cNvSpPr>
            <a:spLocks noChangeAspect="1"/>
          </p:cNvSpPr>
          <p:nvPr/>
        </p:nvSpPr>
        <p:spPr>
          <a:xfrm>
            <a:off x="7491865" y="22774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6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45D83695-2FCD-72B5-248B-8B74E925A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472" y="565237"/>
            <a:ext cx="714324" cy="837282"/>
          </a:xfrm>
          <a:prstGeom prst="rect">
            <a:avLst/>
          </a:prstGeom>
        </p:spPr>
      </p:pic>
      <p:pic>
        <p:nvPicPr>
          <p:cNvPr id="67" name="Picture 6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FD724C15-CB4A-A3D5-BD78-2C267EE45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867" y="1460211"/>
            <a:ext cx="606495" cy="179312"/>
          </a:xfrm>
          <a:prstGeom prst="rect">
            <a:avLst/>
          </a:prstGeom>
        </p:spPr>
      </p:pic>
      <p:sp>
        <p:nvSpPr>
          <p:cNvPr id="68" name="Oval 67">
            <a:extLst>
              <a:ext uri="{FF2B5EF4-FFF2-40B4-BE49-F238E27FC236}">
                <a16:creationId xmlns:a16="http://schemas.microsoft.com/office/drawing/2014/main" id="{DD7301DC-FE63-3B0C-A3D2-4FC368C44CC9}"/>
              </a:ext>
            </a:extLst>
          </p:cNvPr>
          <p:cNvSpPr/>
          <p:nvPr/>
        </p:nvSpPr>
        <p:spPr>
          <a:xfrm>
            <a:off x="8156135" y="11052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7055152-9C36-34B5-3433-01D6FBC6C74E}"/>
              </a:ext>
            </a:extLst>
          </p:cNvPr>
          <p:cNvSpPr>
            <a:spLocks noChangeAspect="1"/>
          </p:cNvSpPr>
          <p:nvPr/>
        </p:nvSpPr>
        <p:spPr>
          <a:xfrm>
            <a:off x="8506243" y="21736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" name="Picture 6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F8CD58A6-E973-E879-9DF1-F117583F9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1850" y="554860"/>
            <a:ext cx="714324" cy="837282"/>
          </a:xfrm>
          <a:prstGeom prst="rect">
            <a:avLst/>
          </a:prstGeom>
        </p:spPr>
      </p:pic>
      <p:pic>
        <p:nvPicPr>
          <p:cNvPr id="71" name="Picture 7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2BFD07E5-847E-E1AC-74A9-E959931543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245" y="1449834"/>
            <a:ext cx="606495" cy="179312"/>
          </a:xfrm>
          <a:prstGeom prst="rect">
            <a:avLst/>
          </a:prstGeom>
        </p:spPr>
      </p:pic>
      <p:sp>
        <p:nvSpPr>
          <p:cNvPr id="72" name="Oval 71">
            <a:extLst>
              <a:ext uri="{FF2B5EF4-FFF2-40B4-BE49-F238E27FC236}">
                <a16:creationId xmlns:a16="http://schemas.microsoft.com/office/drawing/2014/main" id="{91F2A0E6-E072-2F60-7240-02D22E0CFAB4}"/>
              </a:ext>
            </a:extLst>
          </p:cNvPr>
          <p:cNvSpPr/>
          <p:nvPr/>
        </p:nvSpPr>
        <p:spPr>
          <a:xfrm>
            <a:off x="58737" y="204700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179C9F4-72DE-12EF-370B-FC3EA28EDBE8}"/>
              </a:ext>
            </a:extLst>
          </p:cNvPr>
          <p:cNvSpPr>
            <a:spLocks noChangeAspect="1"/>
          </p:cNvSpPr>
          <p:nvPr/>
        </p:nvSpPr>
        <p:spPr>
          <a:xfrm>
            <a:off x="408845" y="215384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697392DF-B5CE-467C-EC7C-0A26A96E3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52" y="2491337"/>
            <a:ext cx="714324" cy="837282"/>
          </a:xfrm>
          <a:prstGeom prst="rect">
            <a:avLst/>
          </a:prstGeom>
        </p:spPr>
      </p:pic>
      <p:pic>
        <p:nvPicPr>
          <p:cNvPr id="75" name="Picture 7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BE708F8A-22AB-4983-CB7E-AD5C1C8DD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47" y="3386311"/>
            <a:ext cx="606495" cy="179312"/>
          </a:xfrm>
          <a:prstGeom prst="rect">
            <a:avLst/>
          </a:prstGeom>
        </p:spPr>
      </p:pic>
      <p:sp>
        <p:nvSpPr>
          <p:cNvPr id="76" name="Oval 75">
            <a:extLst>
              <a:ext uri="{FF2B5EF4-FFF2-40B4-BE49-F238E27FC236}">
                <a16:creationId xmlns:a16="http://schemas.microsoft.com/office/drawing/2014/main" id="{C1E8EEE5-2BBD-B493-5D71-33AF888546F8}"/>
              </a:ext>
            </a:extLst>
          </p:cNvPr>
          <p:cNvSpPr/>
          <p:nvPr/>
        </p:nvSpPr>
        <p:spPr>
          <a:xfrm>
            <a:off x="1071392" y="204634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42E2F30-DEF9-1318-8A72-2778D414A45B}"/>
              </a:ext>
            </a:extLst>
          </p:cNvPr>
          <p:cNvSpPr>
            <a:spLocks noChangeAspect="1"/>
          </p:cNvSpPr>
          <p:nvPr/>
        </p:nvSpPr>
        <p:spPr>
          <a:xfrm>
            <a:off x="1421500" y="215318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8" name="Picture 7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D93C39AC-FF4A-9CE3-06B1-0099C5054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107" y="2490681"/>
            <a:ext cx="714324" cy="837282"/>
          </a:xfrm>
          <a:prstGeom prst="rect">
            <a:avLst/>
          </a:prstGeom>
        </p:spPr>
      </p:pic>
      <p:pic>
        <p:nvPicPr>
          <p:cNvPr id="79" name="Picture 7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072B61B7-D367-3414-8A64-3D42B05C7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502" y="3385655"/>
            <a:ext cx="606495" cy="179312"/>
          </a:xfrm>
          <a:prstGeom prst="rect">
            <a:avLst/>
          </a:prstGeom>
        </p:spPr>
      </p:pic>
      <p:sp>
        <p:nvSpPr>
          <p:cNvPr id="80" name="Oval 79">
            <a:extLst>
              <a:ext uri="{FF2B5EF4-FFF2-40B4-BE49-F238E27FC236}">
                <a16:creationId xmlns:a16="http://schemas.microsoft.com/office/drawing/2014/main" id="{CA198E31-F86E-22EB-0042-C6EC358C978E}"/>
              </a:ext>
            </a:extLst>
          </p:cNvPr>
          <p:cNvSpPr/>
          <p:nvPr/>
        </p:nvSpPr>
        <p:spPr>
          <a:xfrm>
            <a:off x="2095559" y="201902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A9CB3CCA-9F6D-EE09-002C-E4F65839D6F7}"/>
              </a:ext>
            </a:extLst>
          </p:cNvPr>
          <p:cNvSpPr>
            <a:spLocks noChangeAspect="1"/>
          </p:cNvSpPr>
          <p:nvPr/>
        </p:nvSpPr>
        <p:spPr>
          <a:xfrm>
            <a:off x="2445667" y="212585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2" name="Picture 8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28A0186E-13B9-9BAD-53CB-D220AA12F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274" y="2463355"/>
            <a:ext cx="714324" cy="837282"/>
          </a:xfrm>
          <a:prstGeom prst="rect">
            <a:avLst/>
          </a:prstGeom>
        </p:spPr>
      </p:pic>
      <p:pic>
        <p:nvPicPr>
          <p:cNvPr id="83" name="Picture 8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50DADAFA-760B-A267-DC65-26D36AA2A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669" y="3358329"/>
            <a:ext cx="606495" cy="179312"/>
          </a:xfrm>
          <a:prstGeom prst="rect">
            <a:avLst/>
          </a:prstGeom>
        </p:spPr>
      </p:pic>
      <p:sp>
        <p:nvSpPr>
          <p:cNvPr id="84" name="Oval 83">
            <a:extLst>
              <a:ext uri="{FF2B5EF4-FFF2-40B4-BE49-F238E27FC236}">
                <a16:creationId xmlns:a16="http://schemas.microsoft.com/office/drawing/2014/main" id="{88F0AB54-7E93-1E0D-9242-9611ECAE7F17}"/>
              </a:ext>
            </a:extLst>
          </p:cNvPr>
          <p:cNvSpPr/>
          <p:nvPr/>
        </p:nvSpPr>
        <p:spPr>
          <a:xfrm>
            <a:off x="3108776" y="2035971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597288F5-C1E4-4159-2690-103BD116FF58}"/>
              </a:ext>
            </a:extLst>
          </p:cNvPr>
          <p:cNvSpPr>
            <a:spLocks noChangeAspect="1"/>
          </p:cNvSpPr>
          <p:nvPr/>
        </p:nvSpPr>
        <p:spPr>
          <a:xfrm>
            <a:off x="3458884" y="2142807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6" name="Picture 8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FE62D005-D775-9CA8-FBE9-1E8026FD7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491" y="2480304"/>
            <a:ext cx="714324" cy="837282"/>
          </a:xfrm>
          <a:prstGeom prst="rect">
            <a:avLst/>
          </a:prstGeom>
        </p:spPr>
      </p:pic>
      <p:pic>
        <p:nvPicPr>
          <p:cNvPr id="87" name="Picture 8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B92F74BB-66C8-AACC-C35C-CE214C3D8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886" y="3375278"/>
            <a:ext cx="606495" cy="179312"/>
          </a:xfrm>
          <a:prstGeom prst="rect">
            <a:avLst/>
          </a:prstGeom>
        </p:spPr>
      </p:pic>
      <p:sp>
        <p:nvSpPr>
          <p:cNvPr id="88" name="Oval 87">
            <a:extLst>
              <a:ext uri="{FF2B5EF4-FFF2-40B4-BE49-F238E27FC236}">
                <a16:creationId xmlns:a16="http://schemas.microsoft.com/office/drawing/2014/main" id="{A5C4C7FD-331E-1DB2-3BEF-4EC58827354E}"/>
              </a:ext>
            </a:extLst>
          </p:cNvPr>
          <p:cNvSpPr/>
          <p:nvPr/>
        </p:nvSpPr>
        <p:spPr>
          <a:xfrm>
            <a:off x="4121860" y="2035971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9A546C8-F23F-1DCC-C720-85C71BDD5F64}"/>
              </a:ext>
            </a:extLst>
          </p:cNvPr>
          <p:cNvSpPr>
            <a:spLocks noChangeAspect="1"/>
          </p:cNvSpPr>
          <p:nvPr/>
        </p:nvSpPr>
        <p:spPr>
          <a:xfrm>
            <a:off x="4471968" y="2142807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0" name="Picture 8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FDC1BF08-0D84-8C4B-5BC8-3F8A3BC92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575" y="2480304"/>
            <a:ext cx="714324" cy="837282"/>
          </a:xfrm>
          <a:prstGeom prst="rect">
            <a:avLst/>
          </a:prstGeom>
        </p:spPr>
      </p:pic>
      <p:pic>
        <p:nvPicPr>
          <p:cNvPr id="91" name="Picture 9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7C6A6E73-4B4D-EA8A-F5E8-24D5D9575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970" y="3375278"/>
            <a:ext cx="606495" cy="179312"/>
          </a:xfrm>
          <a:prstGeom prst="rect">
            <a:avLst/>
          </a:prstGeom>
        </p:spPr>
      </p:pic>
      <p:sp>
        <p:nvSpPr>
          <p:cNvPr id="92" name="Oval 91">
            <a:extLst>
              <a:ext uri="{FF2B5EF4-FFF2-40B4-BE49-F238E27FC236}">
                <a16:creationId xmlns:a16="http://schemas.microsoft.com/office/drawing/2014/main" id="{2F3EE96F-83E6-064E-6F39-FB7E012650A0}"/>
              </a:ext>
            </a:extLst>
          </p:cNvPr>
          <p:cNvSpPr/>
          <p:nvPr/>
        </p:nvSpPr>
        <p:spPr>
          <a:xfrm>
            <a:off x="5123874" y="2035971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14DC3F65-3EDC-6A78-FB88-7B03D99BCD25}"/>
              </a:ext>
            </a:extLst>
          </p:cNvPr>
          <p:cNvSpPr>
            <a:spLocks noChangeAspect="1"/>
          </p:cNvSpPr>
          <p:nvPr/>
        </p:nvSpPr>
        <p:spPr>
          <a:xfrm>
            <a:off x="5473982" y="2142807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4" name="Picture 9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BDAC68E9-81C1-81A8-11AA-6E502054C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589" y="2480304"/>
            <a:ext cx="714324" cy="837282"/>
          </a:xfrm>
          <a:prstGeom prst="rect">
            <a:avLst/>
          </a:prstGeom>
        </p:spPr>
      </p:pic>
      <p:pic>
        <p:nvPicPr>
          <p:cNvPr id="95" name="Picture 9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F4E63725-2218-37C5-89D2-DD71B6FE0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984" y="3375278"/>
            <a:ext cx="606495" cy="179312"/>
          </a:xfrm>
          <a:prstGeom prst="rect">
            <a:avLst/>
          </a:prstGeom>
        </p:spPr>
      </p:pic>
      <p:sp>
        <p:nvSpPr>
          <p:cNvPr id="96" name="Oval 95">
            <a:extLst>
              <a:ext uri="{FF2B5EF4-FFF2-40B4-BE49-F238E27FC236}">
                <a16:creationId xmlns:a16="http://schemas.microsoft.com/office/drawing/2014/main" id="{C1C204E0-0D04-DA84-CDF8-8EF9E6E85AC2}"/>
              </a:ext>
            </a:extLst>
          </p:cNvPr>
          <p:cNvSpPr/>
          <p:nvPr/>
        </p:nvSpPr>
        <p:spPr>
          <a:xfrm>
            <a:off x="6130020" y="2057516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C9C12866-5EB8-AB89-BA48-F593E1D9578E}"/>
              </a:ext>
            </a:extLst>
          </p:cNvPr>
          <p:cNvSpPr>
            <a:spLocks noChangeAspect="1"/>
          </p:cNvSpPr>
          <p:nvPr/>
        </p:nvSpPr>
        <p:spPr>
          <a:xfrm>
            <a:off x="6480128" y="2164352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8" name="Picture 9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A3535004-145C-E6AF-A795-584BA0AB4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735" y="2501849"/>
            <a:ext cx="714324" cy="837282"/>
          </a:xfrm>
          <a:prstGeom prst="rect">
            <a:avLst/>
          </a:prstGeom>
        </p:spPr>
      </p:pic>
      <p:pic>
        <p:nvPicPr>
          <p:cNvPr id="99" name="Picture 9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0CDFC48B-F18F-C89C-4AB5-9E54250FC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130" y="3396823"/>
            <a:ext cx="606495" cy="179312"/>
          </a:xfrm>
          <a:prstGeom prst="rect">
            <a:avLst/>
          </a:prstGeom>
        </p:spPr>
      </p:pic>
      <p:sp>
        <p:nvSpPr>
          <p:cNvPr id="100" name="Oval 99">
            <a:extLst>
              <a:ext uri="{FF2B5EF4-FFF2-40B4-BE49-F238E27FC236}">
                <a16:creationId xmlns:a16="http://schemas.microsoft.com/office/drawing/2014/main" id="{C5E77D47-C53E-BE70-74E6-F03629738C03}"/>
              </a:ext>
            </a:extLst>
          </p:cNvPr>
          <p:cNvSpPr/>
          <p:nvPr/>
        </p:nvSpPr>
        <p:spPr>
          <a:xfrm>
            <a:off x="7141757" y="204634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79B8C65C-414A-EBC9-D25D-6783F9AAC895}"/>
              </a:ext>
            </a:extLst>
          </p:cNvPr>
          <p:cNvSpPr>
            <a:spLocks noChangeAspect="1"/>
          </p:cNvSpPr>
          <p:nvPr/>
        </p:nvSpPr>
        <p:spPr>
          <a:xfrm>
            <a:off x="7491865" y="215318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" name="Picture 10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5DADDA18-B0B9-9C37-3BD4-21F1A5650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472" y="2490681"/>
            <a:ext cx="714324" cy="837282"/>
          </a:xfrm>
          <a:prstGeom prst="rect">
            <a:avLst/>
          </a:prstGeom>
        </p:spPr>
      </p:pic>
      <p:pic>
        <p:nvPicPr>
          <p:cNvPr id="103" name="Picture 10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A510CC4F-6778-38C9-9F86-6B2BC5438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867" y="3385655"/>
            <a:ext cx="606495" cy="179312"/>
          </a:xfrm>
          <a:prstGeom prst="rect">
            <a:avLst/>
          </a:prstGeom>
        </p:spPr>
      </p:pic>
      <p:sp>
        <p:nvSpPr>
          <p:cNvPr id="104" name="Oval 103">
            <a:extLst>
              <a:ext uri="{FF2B5EF4-FFF2-40B4-BE49-F238E27FC236}">
                <a16:creationId xmlns:a16="http://schemas.microsoft.com/office/drawing/2014/main" id="{F262E700-0B59-CA0E-83C7-A8BE4E6A4D6D}"/>
              </a:ext>
            </a:extLst>
          </p:cNvPr>
          <p:cNvSpPr/>
          <p:nvPr/>
        </p:nvSpPr>
        <p:spPr>
          <a:xfrm>
            <a:off x="8156135" y="2035971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032207E2-62CE-A128-C8FB-E0CBBCF8A019}"/>
              </a:ext>
            </a:extLst>
          </p:cNvPr>
          <p:cNvSpPr>
            <a:spLocks noChangeAspect="1"/>
          </p:cNvSpPr>
          <p:nvPr/>
        </p:nvSpPr>
        <p:spPr>
          <a:xfrm>
            <a:off x="8506243" y="2142807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6" name="Picture 10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26DC4046-8955-983E-8884-4F2773642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1850" y="2480304"/>
            <a:ext cx="714324" cy="837282"/>
          </a:xfrm>
          <a:prstGeom prst="rect">
            <a:avLst/>
          </a:prstGeom>
        </p:spPr>
      </p:pic>
      <p:pic>
        <p:nvPicPr>
          <p:cNvPr id="107" name="Picture 10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B1EC3DFC-A540-F158-D51C-C306CE6E86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245" y="3375278"/>
            <a:ext cx="606495" cy="179312"/>
          </a:xfrm>
          <a:prstGeom prst="rect">
            <a:avLst/>
          </a:prstGeom>
        </p:spPr>
      </p:pic>
      <p:sp>
        <p:nvSpPr>
          <p:cNvPr id="112" name="Oval 111">
            <a:extLst>
              <a:ext uri="{FF2B5EF4-FFF2-40B4-BE49-F238E27FC236}">
                <a16:creationId xmlns:a16="http://schemas.microsoft.com/office/drawing/2014/main" id="{A03C82BA-3494-7903-AC69-AF3FC225E4FC}"/>
              </a:ext>
            </a:extLst>
          </p:cNvPr>
          <p:cNvSpPr/>
          <p:nvPr/>
        </p:nvSpPr>
        <p:spPr>
          <a:xfrm>
            <a:off x="1071392" y="399473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F675B049-1903-829C-61BF-3DAEE4B73E0F}"/>
              </a:ext>
            </a:extLst>
          </p:cNvPr>
          <p:cNvSpPr>
            <a:spLocks noChangeAspect="1"/>
          </p:cNvSpPr>
          <p:nvPr/>
        </p:nvSpPr>
        <p:spPr>
          <a:xfrm>
            <a:off x="1421500" y="410157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4" name="Picture 11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274839F6-9811-8F5E-C631-1E6476C17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107" y="4439067"/>
            <a:ext cx="714324" cy="837282"/>
          </a:xfrm>
          <a:prstGeom prst="rect">
            <a:avLst/>
          </a:prstGeom>
        </p:spPr>
      </p:pic>
      <p:pic>
        <p:nvPicPr>
          <p:cNvPr id="115" name="Picture 11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87E3F01A-600F-C776-79C0-C9E95582C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502" y="5334041"/>
            <a:ext cx="606495" cy="179312"/>
          </a:xfrm>
          <a:prstGeom prst="rect">
            <a:avLst/>
          </a:prstGeom>
        </p:spPr>
      </p:pic>
      <p:sp>
        <p:nvSpPr>
          <p:cNvPr id="116" name="Oval 115">
            <a:extLst>
              <a:ext uri="{FF2B5EF4-FFF2-40B4-BE49-F238E27FC236}">
                <a16:creationId xmlns:a16="http://schemas.microsoft.com/office/drawing/2014/main" id="{5FBDE35B-1176-E15A-C9DF-23165748BA63}"/>
              </a:ext>
            </a:extLst>
          </p:cNvPr>
          <p:cNvSpPr/>
          <p:nvPr/>
        </p:nvSpPr>
        <p:spPr>
          <a:xfrm>
            <a:off x="2095559" y="3967408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A16685FD-25D1-9EE7-A1AA-B29A11684F96}"/>
              </a:ext>
            </a:extLst>
          </p:cNvPr>
          <p:cNvSpPr>
            <a:spLocks noChangeAspect="1"/>
          </p:cNvSpPr>
          <p:nvPr/>
        </p:nvSpPr>
        <p:spPr>
          <a:xfrm>
            <a:off x="2445667" y="4074244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8" name="Picture 11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5A6A5511-0441-E9AA-E3F7-9F1259DF1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274" y="4411741"/>
            <a:ext cx="714324" cy="837282"/>
          </a:xfrm>
          <a:prstGeom prst="rect">
            <a:avLst/>
          </a:prstGeom>
        </p:spPr>
      </p:pic>
      <p:pic>
        <p:nvPicPr>
          <p:cNvPr id="119" name="Picture 11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830A7462-3C0E-ED40-5374-3399D0A2B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669" y="5306715"/>
            <a:ext cx="606495" cy="179312"/>
          </a:xfrm>
          <a:prstGeom prst="rect">
            <a:avLst/>
          </a:prstGeom>
        </p:spPr>
      </p:pic>
      <p:sp>
        <p:nvSpPr>
          <p:cNvPr id="120" name="Oval 119">
            <a:extLst>
              <a:ext uri="{FF2B5EF4-FFF2-40B4-BE49-F238E27FC236}">
                <a16:creationId xmlns:a16="http://schemas.microsoft.com/office/drawing/2014/main" id="{22F375CF-6818-62BD-4A71-9996D4166E49}"/>
              </a:ext>
            </a:extLst>
          </p:cNvPr>
          <p:cNvSpPr/>
          <p:nvPr/>
        </p:nvSpPr>
        <p:spPr>
          <a:xfrm>
            <a:off x="3108776" y="398435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F3B23A9C-9B98-B38F-26BE-0FF64C15C1DE}"/>
              </a:ext>
            </a:extLst>
          </p:cNvPr>
          <p:cNvSpPr>
            <a:spLocks noChangeAspect="1"/>
          </p:cNvSpPr>
          <p:nvPr/>
        </p:nvSpPr>
        <p:spPr>
          <a:xfrm>
            <a:off x="3458884" y="409119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" name="Picture 12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906D2AF6-9615-6D08-3CD2-200A567CB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491" y="4428690"/>
            <a:ext cx="714324" cy="837282"/>
          </a:xfrm>
          <a:prstGeom prst="rect">
            <a:avLst/>
          </a:prstGeom>
        </p:spPr>
      </p:pic>
      <p:pic>
        <p:nvPicPr>
          <p:cNvPr id="123" name="Picture 12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ED3A0CE2-A24D-9897-063A-8CD911A07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886" y="5323664"/>
            <a:ext cx="606495" cy="179312"/>
          </a:xfrm>
          <a:prstGeom prst="rect">
            <a:avLst/>
          </a:prstGeom>
        </p:spPr>
      </p:pic>
      <p:sp>
        <p:nvSpPr>
          <p:cNvPr id="124" name="Oval 123">
            <a:extLst>
              <a:ext uri="{FF2B5EF4-FFF2-40B4-BE49-F238E27FC236}">
                <a16:creationId xmlns:a16="http://schemas.microsoft.com/office/drawing/2014/main" id="{E4CE3168-1F9A-37F8-1423-2E86427BB6F0}"/>
              </a:ext>
            </a:extLst>
          </p:cNvPr>
          <p:cNvSpPr/>
          <p:nvPr/>
        </p:nvSpPr>
        <p:spPr>
          <a:xfrm>
            <a:off x="4121860" y="398435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665BA024-7B8E-C617-BF5B-BC8956E92EA3}"/>
              </a:ext>
            </a:extLst>
          </p:cNvPr>
          <p:cNvSpPr>
            <a:spLocks noChangeAspect="1"/>
          </p:cNvSpPr>
          <p:nvPr/>
        </p:nvSpPr>
        <p:spPr>
          <a:xfrm>
            <a:off x="4471968" y="409119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6" name="Picture 125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2B310273-DA0A-CFA3-0CAB-C4A6CD8B2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575" y="4428690"/>
            <a:ext cx="714324" cy="837282"/>
          </a:xfrm>
          <a:prstGeom prst="rect">
            <a:avLst/>
          </a:prstGeom>
        </p:spPr>
      </p:pic>
      <p:pic>
        <p:nvPicPr>
          <p:cNvPr id="127" name="Picture 126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857BA78A-6BE3-0BB6-30EE-7484C7C04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970" y="5323664"/>
            <a:ext cx="606495" cy="179312"/>
          </a:xfrm>
          <a:prstGeom prst="rect">
            <a:avLst/>
          </a:prstGeom>
        </p:spPr>
      </p:pic>
      <p:sp>
        <p:nvSpPr>
          <p:cNvPr id="128" name="Oval 127">
            <a:extLst>
              <a:ext uri="{FF2B5EF4-FFF2-40B4-BE49-F238E27FC236}">
                <a16:creationId xmlns:a16="http://schemas.microsoft.com/office/drawing/2014/main" id="{1EF8C79E-88D0-CC70-17B5-A3EE82278980}"/>
              </a:ext>
            </a:extLst>
          </p:cNvPr>
          <p:cNvSpPr/>
          <p:nvPr/>
        </p:nvSpPr>
        <p:spPr>
          <a:xfrm>
            <a:off x="5123874" y="398435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8957E568-B5AB-F4C8-9FF3-79A9DE720A3B}"/>
              </a:ext>
            </a:extLst>
          </p:cNvPr>
          <p:cNvSpPr>
            <a:spLocks noChangeAspect="1"/>
          </p:cNvSpPr>
          <p:nvPr/>
        </p:nvSpPr>
        <p:spPr>
          <a:xfrm>
            <a:off x="5473982" y="409119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0" name="Picture 12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1BB3A2FF-E11C-6247-C842-E682F500E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589" y="4428690"/>
            <a:ext cx="714324" cy="837282"/>
          </a:xfrm>
          <a:prstGeom prst="rect">
            <a:avLst/>
          </a:prstGeom>
        </p:spPr>
      </p:pic>
      <p:pic>
        <p:nvPicPr>
          <p:cNvPr id="131" name="Picture 13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D2E79062-2096-1D14-1416-2EF31B59E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984" y="5323664"/>
            <a:ext cx="606495" cy="179312"/>
          </a:xfrm>
          <a:prstGeom prst="rect">
            <a:avLst/>
          </a:prstGeom>
        </p:spPr>
      </p:pic>
      <p:sp>
        <p:nvSpPr>
          <p:cNvPr id="132" name="Oval 131">
            <a:extLst>
              <a:ext uri="{FF2B5EF4-FFF2-40B4-BE49-F238E27FC236}">
                <a16:creationId xmlns:a16="http://schemas.microsoft.com/office/drawing/2014/main" id="{52E86372-56F3-BDAF-6C81-90A85631B039}"/>
              </a:ext>
            </a:extLst>
          </p:cNvPr>
          <p:cNvSpPr/>
          <p:nvPr/>
        </p:nvSpPr>
        <p:spPr>
          <a:xfrm>
            <a:off x="6130020" y="400590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13CBE481-33FB-1751-22F5-4AAA2C45F0F2}"/>
              </a:ext>
            </a:extLst>
          </p:cNvPr>
          <p:cNvSpPr>
            <a:spLocks noChangeAspect="1"/>
          </p:cNvSpPr>
          <p:nvPr/>
        </p:nvSpPr>
        <p:spPr>
          <a:xfrm>
            <a:off x="6480128" y="411273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4" name="Picture 133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53F8938D-F4AB-3329-D74C-1DC723649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735" y="4450235"/>
            <a:ext cx="714324" cy="837282"/>
          </a:xfrm>
          <a:prstGeom prst="rect">
            <a:avLst/>
          </a:prstGeom>
        </p:spPr>
      </p:pic>
      <p:pic>
        <p:nvPicPr>
          <p:cNvPr id="135" name="Picture 134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F3CE464D-1530-E87D-B1AA-E14A13500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130" y="5345209"/>
            <a:ext cx="606495" cy="179312"/>
          </a:xfrm>
          <a:prstGeom prst="rect">
            <a:avLst/>
          </a:prstGeom>
        </p:spPr>
      </p:pic>
      <p:sp>
        <p:nvSpPr>
          <p:cNvPr id="136" name="Oval 135">
            <a:extLst>
              <a:ext uri="{FF2B5EF4-FFF2-40B4-BE49-F238E27FC236}">
                <a16:creationId xmlns:a16="http://schemas.microsoft.com/office/drawing/2014/main" id="{7A5BA14C-1948-B5D2-202C-05C7429A8DFF}"/>
              </a:ext>
            </a:extLst>
          </p:cNvPr>
          <p:cNvSpPr/>
          <p:nvPr/>
        </p:nvSpPr>
        <p:spPr>
          <a:xfrm>
            <a:off x="7141757" y="3994734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9DC3F555-F2C4-03AD-8500-2124940CC5F3}"/>
              </a:ext>
            </a:extLst>
          </p:cNvPr>
          <p:cNvSpPr>
            <a:spLocks noChangeAspect="1"/>
          </p:cNvSpPr>
          <p:nvPr/>
        </p:nvSpPr>
        <p:spPr>
          <a:xfrm>
            <a:off x="7491865" y="4101570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8" name="Picture 137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0ED9EEB4-B9BE-5D0D-3809-1027C01D0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472" y="4439067"/>
            <a:ext cx="714324" cy="837282"/>
          </a:xfrm>
          <a:prstGeom prst="rect">
            <a:avLst/>
          </a:prstGeom>
        </p:spPr>
      </p:pic>
      <p:pic>
        <p:nvPicPr>
          <p:cNvPr id="139" name="Picture 138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6176BB22-8D77-82DC-FE35-3CE2CBF6F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867" y="5334041"/>
            <a:ext cx="606495" cy="179312"/>
          </a:xfrm>
          <a:prstGeom prst="rect">
            <a:avLst/>
          </a:prstGeom>
        </p:spPr>
      </p:pic>
      <p:sp>
        <p:nvSpPr>
          <p:cNvPr id="140" name="Oval 139">
            <a:extLst>
              <a:ext uri="{FF2B5EF4-FFF2-40B4-BE49-F238E27FC236}">
                <a16:creationId xmlns:a16="http://schemas.microsoft.com/office/drawing/2014/main" id="{AB06CAF8-55CC-9A27-E7CC-C277216DDEBA}"/>
              </a:ext>
            </a:extLst>
          </p:cNvPr>
          <p:cNvSpPr/>
          <p:nvPr/>
        </p:nvSpPr>
        <p:spPr>
          <a:xfrm>
            <a:off x="8156135" y="3984357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1D04FAA6-B561-12D9-F512-7B99CA721BB7}"/>
              </a:ext>
            </a:extLst>
          </p:cNvPr>
          <p:cNvSpPr>
            <a:spLocks noChangeAspect="1"/>
          </p:cNvSpPr>
          <p:nvPr/>
        </p:nvSpPr>
        <p:spPr>
          <a:xfrm>
            <a:off x="8506243" y="4091193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2" name="Picture 141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D1D6DD67-AF2D-C6E9-BA0F-8C729DB0A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1850" y="4428690"/>
            <a:ext cx="714324" cy="837282"/>
          </a:xfrm>
          <a:prstGeom prst="rect">
            <a:avLst/>
          </a:prstGeom>
        </p:spPr>
      </p:pic>
      <p:pic>
        <p:nvPicPr>
          <p:cNvPr id="143" name="Picture 142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ECB3CEAA-9BB5-4B7F-EBFF-EAD1919CD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245" y="5323664"/>
            <a:ext cx="606495" cy="179312"/>
          </a:xfrm>
          <a:prstGeom prst="rect">
            <a:avLst/>
          </a:prstGeom>
        </p:spPr>
      </p:pic>
      <p:sp>
        <p:nvSpPr>
          <p:cNvPr id="148" name="Oval 147">
            <a:extLst>
              <a:ext uri="{FF2B5EF4-FFF2-40B4-BE49-F238E27FC236}">
                <a16:creationId xmlns:a16="http://schemas.microsoft.com/office/drawing/2014/main" id="{4EFCD291-2036-2C8E-44B8-B8B4ACE16A00}"/>
              </a:ext>
            </a:extLst>
          </p:cNvPr>
          <p:cNvSpPr/>
          <p:nvPr/>
        </p:nvSpPr>
        <p:spPr>
          <a:xfrm>
            <a:off x="65246" y="4005902"/>
            <a:ext cx="9144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92C13997-3CEE-2D04-C88A-E685AAF095E7}"/>
              </a:ext>
            </a:extLst>
          </p:cNvPr>
          <p:cNvSpPr>
            <a:spLocks noChangeAspect="1"/>
          </p:cNvSpPr>
          <p:nvPr/>
        </p:nvSpPr>
        <p:spPr>
          <a:xfrm>
            <a:off x="415354" y="4112738"/>
            <a:ext cx="230660" cy="230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0" name="Picture 149" descr="A logo of a person holding a heart&#10;&#10;Description automatically generated">
            <a:extLst>
              <a:ext uri="{FF2B5EF4-FFF2-40B4-BE49-F238E27FC236}">
                <a16:creationId xmlns:a16="http://schemas.microsoft.com/office/drawing/2014/main" id="{BFB2F2B8-A433-6128-1B3C-93AF47516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61" y="4450235"/>
            <a:ext cx="714324" cy="837282"/>
          </a:xfrm>
          <a:prstGeom prst="rect">
            <a:avLst/>
          </a:prstGeom>
        </p:spPr>
      </p:pic>
      <p:pic>
        <p:nvPicPr>
          <p:cNvPr id="151" name="Picture 150" descr="A blue letter on a white background&#10;&#10;Description automatically generated">
            <a:extLst>
              <a:ext uri="{FF2B5EF4-FFF2-40B4-BE49-F238E27FC236}">
                <a16:creationId xmlns:a16="http://schemas.microsoft.com/office/drawing/2014/main" id="{0A45972A-4270-6D7A-216D-E028C3AF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56" y="5345209"/>
            <a:ext cx="606495" cy="17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42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0</Words>
  <Application>Microsoft Macintosh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 Brown</dc:creator>
  <cp:lastModifiedBy>Microsoft Office User</cp:lastModifiedBy>
  <cp:revision>11</cp:revision>
  <dcterms:created xsi:type="dcterms:W3CDTF">2021-07-30T19:11:39Z</dcterms:created>
  <dcterms:modified xsi:type="dcterms:W3CDTF">2023-10-22T10:17:42Z</dcterms:modified>
</cp:coreProperties>
</file>